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10" r:id="rId4"/>
    <p:sldId id="303" r:id="rId5"/>
    <p:sldId id="302" r:id="rId6"/>
    <p:sldId id="309" r:id="rId7"/>
    <p:sldId id="308" r:id="rId8"/>
    <p:sldId id="307" r:id="rId9"/>
    <p:sldId id="306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乾隆帝勸你求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、順治帶乾隆入佛堂</a:t>
            </a:r>
          </a:p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則地獄逆天堂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始修終密中藏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興天道荒草長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娘恤兒還故鄉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吾乃精一大仙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清祖順治是也 今奉 母敕旨 師尊大慈 帶領曾孫乾隆來叩參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駕 再遙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                 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尊師母大德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宏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廣悲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慈無疆止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乾隆帝勸你求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二、乾隆帝臨壇批訓</a:t>
            </a:r>
          </a:p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安居樂業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廣被雨露恩沾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大同世界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至善    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大德以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化大千       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清代高宗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純皇帝乾隆是也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今奉帝敕旨 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尊慈悲 隨同先祖 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而來 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 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 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遙叩 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尊師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 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安然 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安泰 大悲無疆 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傳頂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 後人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祥 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真可好 一一頂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安祥</a:t>
            </a:r>
            <a:endParaRPr lang="en-US" altLang="zh-TW" sz="40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哈哈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996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乾隆帝勸你求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三、悟透凡塵是假相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乾隆提木機皇母駕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尊前羞慘慘開口述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焉吾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本是清代帝年限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不遠丙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辰年始接位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至乙卯靈歸天恨位多戀。且不如吾先祖</a:t>
            </a:r>
            <a:r>
              <a:rPr lang="en-US" altLang="zh-TW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餘 悟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透了凡塵假帝位不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戀立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堅志去五台大道參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</a:t>
            </a:r>
            <a:endParaRPr lang="en-US" altLang="zh-TW" sz="33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到那時要自在瑤天而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返離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卻氣脫色身大證金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仙今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未會白陽至世界極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息漸漸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的收縮了要歸無極。</a:t>
            </a:r>
          </a:p>
          <a:p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43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乾隆帝勸你求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四、此</a:t>
            </a: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未會三期劫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開子無生有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物發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無息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午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未金烏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墜漸落西山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無縱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有而還無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始終本末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終始者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氣象也恐怕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久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未會三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期劫最是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驚險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驚動了地獄鬼氣天仙真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皆怕是天要覆實不久遠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地要翻半混沌萬靈難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94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乾隆帝勸你求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道在世也難求</a:t>
            </a: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癸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未間王母娘三三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大會眾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仙真共慶賀喜而悲慘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皆悲的一點靈難求一點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誰知曉道在世也難求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何有先祖蒙師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派遣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東稜地助大道挽化心田 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於是間吾隨祖常把事辦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施些個化人方顯化多端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4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乾隆帝勸你求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花花世真無可戀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嘆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嘆嘆吾乾隆世前功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鮮多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流浪於凡塵五六十年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幸未曾造深冤餘德稍積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纔過著三期日中華之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回憶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起花花世真無可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戀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歸空後回頭看非是真焉雖然是一國的人王帝主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最易迷花世界實在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可憐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10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乾隆帝勸你求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七、奉勸世人要求道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看起來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世界是汪洋一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片蕩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蕩的忽浪起造孽堪重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奉勸吾東稜地老老幼幼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快將這情鎖解慾架莫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纏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妻子冤緣配度世為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伴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此凡象非實象且莫忘貪               名與利終何用虛榮一片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那皆是套人繩進了就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栓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42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乾隆帝勸你求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暗助道化滿三千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批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至此令使吾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淚流滿面今日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裡非母慈焉到此壇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自愧著鮮功心無可貢獻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以慰其皇娘意師尊慈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憐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表白與師前真功何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吾只得暗助道化滿三千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還望祈吾後人全祥提念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與點傳頂一禮代吾傳宣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8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乾隆帝勸你求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九、乾隆帝欲求天道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尊前加美意給吾求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點久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日後獻吾身報答恩寬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十八代弓長師給吾救拔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吾若是求道後捨身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慈悲求求吧恩念不斷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吾意退願雷譴粉身難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批至此不再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敘辭叩              母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駕 拜師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  遙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叩師尊師母法駕前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別眾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 代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吾傳念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不再批謝三才多為勞煩</a:t>
            </a:r>
          </a:p>
          <a:p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27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583</TotalTime>
  <Words>418</Words>
  <Application>Microsoft Office PowerPoint</Application>
  <PresentationFormat>如螢幕大小 (16:9)</PresentationFormat>
  <Paragraphs>38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乾隆帝勸你求道 悟見講</vt:lpstr>
      <vt:lpstr>乾隆帝勸你求道 悟見講</vt:lpstr>
      <vt:lpstr>乾隆帝勸你求道 悟見講</vt:lpstr>
      <vt:lpstr>乾隆帝勸你求道 悟見講</vt:lpstr>
      <vt:lpstr>乾隆帝勸你求道 悟見講</vt:lpstr>
      <vt:lpstr>乾隆帝勸你求道 悟見講</vt:lpstr>
      <vt:lpstr>乾隆帝勸你求道 悟見講</vt:lpstr>
      <vt:lpstr>乾隆帝勸你求道 悟見講</vt:lpstr>
      <vt:lpstr>乾隆帝勸你求道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269</cp:revision>
  <dcterms:created xsi:type="dcterms:W3CDTF">2014-02-15T05:50:45Z</dcterms:created>
  <dcterms:modified xsi:type="dcterms:W3CDTF">2017-11-28T12:49:00Z</dcterms:modified>
  <cp:contentStatus/>
</cp:coreProperties>
</file>