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300" r:id="rId2"/>
    <p:sldId id="301" r:id="rId3"/>
    <p:sldId id="302" r:id="rId4"/>
    <p:sldId id="304" r:id="rId5"/>
    <p:sldId id="305" r:id="rId6"/>
    <p:sldId id="303" r:id="rId7"/>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49" autoAdjust="0"/>
    <p:restoredTop sz="92649" autoAdjust="0"/>
  </p:normalViewPr>
  <p:slideViewPr>
    <p:cSldViewPr>
      <p:cViewPr varScale="1">
        <p:scale>
          <a:sx n="89" d="100"/>
          <a:sy n="89" d="100"/>
        </p:scale>
        <p:origin x="796" y="8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2021/1/29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1</a:t>
            </a:fld>
            <a:endParaRPr lang="zh-TW" altLang="en-US"/>
          </a:p>
        </p:txBody>
      </p:sp>
    </p:spTree>
    <p:extLst>
      <p:ext uri="{BB962C8B-B14F-4D97-AF65-F5344CB8AC3E}">
        <p14:creationId xmlns:p14="http://schemas.microsoft.com/office/powerpoint/2010/main" val="2501322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2</a:t>
            </a:fld>
            <a:endParaRPr lang="zh-TW" altLang="en-US"/>
          </a:p>
        </p:txBody>
      </p:sp>
    </p:spTree>
    <p:extLst>
      <p:ext uri="{BB962C8B-B14F-4D97-AF65-F5344CB8AC3E}">
        <p14:creationId xmlns:p14="http://schemas.microsoft.com/office/powerpoint/2010/main" val="3390987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3</a:t>
            </a:fld>
            <a:endParaRPr lang="zh-TW" altLang="en-US"/>
          </a:p>
        </p:txBody>
      </p:sp>
    </p:spTree>
    <p:extLst>
      <p:ext uri="{BB962C8B-B14F-4D97-AF65-F5344CB8AC3E}">
        <p14:creationId xmlns:p14="http://schemas.microsoft.com/office/powerpoint/2010/main" val="176014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4</a:t>
            </a:fld>
            <a:endParaRPr lang="zh-TW" altLang="en-US"/>
          </a:p>
        </p:txBody>
      </p:sp>
    </p:spTree>
    <p:extLst>
      <p:ext uri="{BB962C8B-B14F-4D97-AF65-F5344CB8AC3E}">
        <p14:creationId xmlns:p14="http://schemas.microsoft.com/office/powerpoint/2010/main" val="1569583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5</a:t>
            </a:fld>
            <a:endParaRPr lang="zh-TW" altLang="en-US"/>
          </a:p>
        </p:txBody>
      </p:sp>
    </p:spTree>
    <p:extLst>
      <p:ext uri="{BB962C8B-B14F-4D97-AF65-F5344CB8AC3E}">
        <p14:creationId xmlns:p14="http://schemas.microsoft.com/office/powerpoint/2010/main" val="3277065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FDB9DD47-EA54-43B7-9BF6-A09CA48C28D4}" type="slidenum">
              <a:rPr lang="zh-TW" altLang="en-US" smtClean="0"/>
              <a:t>6</a:t>
            </a:fld>
            <a:endParaRPr lang="zh-TW" altLang="en-US"/>
          </a:p>
        </p:txBody>
      </p:sp>
    </p:spTree>
    <p:extLst>
      <p:ext uri="{BB962C8B-B14F-4D97-AF65-F5344CB8AC3E}">
        <p14:creationId xmlns:p14="http://schemas.microsoft.com/office/powerpoint/2010/main" val="334488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2021/1/29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2021/1/29</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世人非求道不可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endParaRPr lang="en-US" altLang="zh-TW" sz="3600" dirty="0">
              <a:solidFill>
                <a:srgbClr val="FFFF00"/>
              </a:solidFill>
              <a:latin typeface="標楷體" panose="03000509000000000000" pitchFamily="65" charset="-120"/>
              <a:ea typeface="標楷體" panose="03000509000000000000" pitchFamily="65" charset="-120"/>
            </a:endParaRPr>
          </a:p>
          <a:p>
            <a:pPr marL="36576" indent="0" algn="l">
              <a:buNone/>
            </a:pP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一、六祖惠能大師説</a:t>
            </a:r>
          </a:p>
          <a:p>
            <a:pPr algn="l"/>
            <a:endParaRPr lang="en-US" altLang="zh-TW" sz="3600" b="0" i="0" dirty="0">
              <a:effectLst/>
              <a:latin typeface="標楷體" panose="03000509000000000000" pitchFamily="65" charset="-120"/>
              <a:ea typeface="標楷體" panose="03000509000000000000" pitchFamily="65" charset="-120"/>
            </a:endParaRPr>
          </a:p>
          <a:p>
            <a:pPr algn="l"/>
            <a:r>
              <a:rPr lang="zh-TW" altLang="en-US" sz="3600" b="0" i="0" dirty="0">
                <a:effectLst/>
                <a:latin typeface="標楷體" panose="03000509000000000000" pitchFamily="65" charset="-120"/>
                <a:ea typeface="標楷體" panose="03000509000000000000" pitchFamily="65" charset="-120"/>
              </a:rPr>
              <a:t>千門萬教無天命   三曹普渡誰敢云   得受明師一指點   能超五行與閻君</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9864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世人非求道不可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endParaRPr lang="en-US" altLang="zh-TW" sz="3600" dirty="0">
              <a:solidFill>
                <a:srgbClr val="FFFF00"/>
              </a:solidFill>
              <a:latin typeface="標楷體" panose="03000509000000000000" pitchFamily="65" charset="-120"/>
              <a:ea typeface="標楷體" panose="03000509000000000000" pitchFamily="65" charset="-120"/>
            </a:endParaRPr>
          </a:p>
          <a:p>
            <a:pPr marL="36576" indent="0" algn="l">
              <a:buNone/>
            </a:pP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二、南極老仙翁說</a:t>
            </a: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endParaRPr lang="zh-TW" altLang="en-US" sz="3600" b="0" i="0" dirty="0">
              <a:solidFill>
                <a:srgbClr val="FFFF00"/>
              </a:solidFill>
              <a:effectLst/>
              <a:latin typeface="標楷體" panose="03000509000000000000" pitchFamily="65" charset="-120"/>
              <a:ea typeface="標楷體" panose="03000509000000000000" pitchFamily="65" charset="-120"/>
            </a:endParaRPr>
          </a:p>
          <a:p>
            <a:pPr algn="l"/>
            <a:r>
              <a:rPr lang="zh-TW" altLang="en-US" sz="3600" b="0" i="0" dirty="0">
                <a:effectLst/>
                <a:latin typeface="標楷體" panose="03000509000000000000" pitchFamily="65" charset="-120"/>
                <a:ea typeface="標楷體" panose="03000509000000000000" pitchFamily="65" charset="-120"/>
              </a:rPr>
              <a:t>三曹普渡好因緣   人鬼神仙皆得點   明師一指開玄竅   翻身跳出輪迴圈</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11826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世人非求道不可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endParaRPr lang="en-US" altLang="zh-TW" sz="3600" dirty="0">
              <a:solidFill>
                <a:srgbClr val="FFFF00"/>
              </a:solidFill>
              <a:latin typeface="標楷體" panose="03000509000000000000" pitchFamily="65" charset="-120"/>
              <a:ea typeface="標楷體" panose="03000509000000000000" pitchFamily="65" charset="-120"/>
            </a:endParaRPr>
          </a:p>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三、理天梅仙說</a:t>
            </a:r>
          </a:p>
          <a:p>
            <a:pPr algn="l"/>
            <a:endParaRPr lang="en-US" altLang="zh-TW" sz="3600" b="0" i="0" dirty="0">
              <a:effectLst/>
              <a:latin typeface="標楷體" panose="03000509000000000000" pitchFamily="65" charset="-120"/>
              <a:ea typeface="標楷體" panose="03000509000000000000" pitchFamily="65" charset="-120"/>
            </a:endParaRPr>
          </a:p>
          <a:p>
            <a:pPr algn="l"/>
            <a:r>
              <a:rPr lang="zh-TW" altLang="en-US" sz="3600" b="0" i="0" dirty="0">
                <a:effectLst/>
                <a:latin typeface="標楷體" panose="03000509000000000000" pitchFamily="65" charset="-120"/>
                <a:ea typeface="標楷體" panose="03000509000000000000" pitchFamily="65" charset="-120"/>
              </a:rPr>
              <a:t>道是路來理是法   千經萬典證明它   翰墨文章滿天下   卻無一人知道法    </a:t>
            </a:r>
            <a:r>
              <a:rPr lang="zh-TW" altLang="en-US" sz="3600" b="0" i="0" dirty="0">
                <a:solidFill>
                  <a:srgbClr val="FFC000"/>
                </a:solidFill>
                <a:effectLst/>
                <a:latin typeface="標楷體" panose="03000509000000000000" pitchFamily="65" charset="-120"/>
                <a:ea typeface="標楷體" panose="03000509000000000000" pitchFamily="65" charset="-120"/>
              </a:rPr>
              <a:t>經集綱史人人讀   缺少一指路便差</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9619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世人非求道不可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endParaRPr lang="en-US" altLang="zh-TW" sz="3600" dirty="0">
              <a:solidFill>
                <a:srgbClr val="FFFF00"/>
              </a:solidFill>
              <a:latin typeface="標楷體" panose="03000509000000000000" pitchFamily="65" charset="-120"/>
              <a:ea typeface="標楷體" panose="03000509000000000000" pitchFamily="65" charset="-120"/>
            </a:endParaRPr>
          </a:p>
          <a:p>
            <a:pPr marL="36576" indent="0" algn="l">
              <a:buNone/>
            </a:pP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四、大陸印光法師説</a:t>
            </a: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endParaRPr lang="zh-TW" altLang="en-US" sz="3600" b="0" i="0" dirty="0">
              <a:solidFill>
                <a:srgbClr val="FFFF00"/>
              </a:solidFill>
              <a:effectLst/>
              <a:latin typeface="標楷體" panose="03000509000000000000" pitchFamily="65" charset="-120"/>
              <a:ea typeface="標楷體" panose="03000509000000000000" pitchFamily="65" charset="-120"/>
            </a:endParaRPr>
          </a:p>
          <a:p>
            <a:pPr algn="l"/>
            <a:r>
              <a:rPr lang="zh-TW" altLang="en-US" sz="3200" b="0" i="0" dirty="0">
                <a:effectLst/>
                <a:latin typeface="標楷體" panose="03000509000000000000" pitchFamily="65" charset="-120"/>
                <a:ea typeface="標楷體" panose="03000509000000000000" pitchFamily="65" charset="-120"/>
              </a:rPr>
              <a:t>只因為未得道理天難返雖行善只落過氣天大仙都以為唸經文死生能脫那曉得淨土法難脫循環</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50934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世人非求道不可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五、臺灣廣欽和尚説</a:t>
            </a:r>
          </a:p>
          <a:p>
            <a:pPr algn="l"/>
            <a:r>
              <a:rPr lang="zh-TW" altLang="en-US" sz="3600" b="0" i="0" dirty="0">
                <a:effectLst/>
                <a:latin typeface="標楷體" panose="03000509000000000000" pitchFamily="65" charset="-120"/>
                <a:ea typeface="標楷體" panose="03000509000000000000" pitchFamily="65" charset="-120"/>
              </a:rPr>
              <a:t>雖然在世苦修身   未得一點超生難   大夢初醒無色身   回歸之時返氣天</a:t>
            </a:r>
          </a:p>
          <a:p>
            <a:pPr algn="l"/>
            <a:r>
              <a:rPr lang="zh-TW" altLang="en-US" sz="3600" b="0" i="0" dirty="0">
                <a:solidFill>
                  <a:srgbClr val="FFC000"/>
                </a:solidFill>
                <a:effectLst/>
                <a:latin typeface="標楷體" panose="03000509000000000000" pitchFamily="65" charset="-120"/>
                <a:ea typeface="標楷體" panose="03000509000000000000" pitchFamily="65" charset="-120"/>
              </a:rPr>
              <a:t>叩求天尊引我前   上承皇母求濟顛    時日已至賜一點   返迴理域脫輪轉</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5457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68660"/>
            <a:ext cx="648072" cy="4824536"/>
          </a:xfrm>
        </p:spPr>
        <p:txBody>
          <a:bodyPr>
            <a:normAutofit fontScale="90000"/>
          </a:bodyPr>
          <a:lstStyle/>
          <a:p>
            <a:r>
              <a:rPr lang="zh-TW" altLang="en-US" sz="4000" b="0" i="0" dirty="0">
                <a:solidFill>
                  <a:srgbClr val="FF0000"/>
                </a:solidFill>
                <a:effectLst/>
                <a:latin typeface="標楷體" panose="03000509000000000000" pitchFamily="65" charset="-120"/>
                <a:ea typeface="標楷體" panose="03000509000000000000" pitchFamily="65" charset="-120"/>
              </a:rPr>
              <a:t>世人非求道不可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lgn="l">
              <a:buNone/>
            </a:pPr>
            <a:endParaRPr lang="en-US" altLang="zh-TW" sz="3600" b="0" i="0" dirty="0">
              <a:solidFill>
                <a:srgbClr val="FFFF00"/>
              </a:solidFill>
              <a:effectLst/>
              <a:latin typeface="標楷體" panose="03000509000000000000" pitchFamily="65" charset="-120"/>
              <a:ea typeface="標楷體" panose="03000509000000000000" pitchFamily="65" charset="-120"/>
            </a:endParaRPr>
          </a:p>
          <a:p>
            <a:pPr marL="36576" indent="0" algn="l">
              <a:buNone/>
            </a:pPr>
            <a:endParaRPr lang="en-US" altLang="zh-TW" sz="3600" dirty="0">
              <a:solidFill>
                <a:srgbClr val="FFFF00"/>
              </a:solidFill>
              <a:latin typeface="標楷體" panose="03000509000000000000" pitchFamily="65" charset="-120"/>
              <a:ea typeface="標楷體" panose="03000509000000000000" pitchFamily="65" charset="-120"/>
            </a:endParaRPr>
          </a:p>
          <a:p>
            <a:pPr marL="36576" indent="0" algn="l">
              <a:buNone/>
            </a:pPr>
            <a:r>
              <a:rPr lang="zh-TW" altLang="en-US" sz="3600" b="0" i="0" dirty="0">
                <a:solidFill>
                  <a:srgbClr val="FFFF00"/>
                </a:solidFill>
                <a:effectLst/>
                <a:latin typeface="標楷體" panose="03000509000000000000" pitchFamily="65" charset="-120"/>
                <a:ea typeface="標楷體" panose="03000509000000000000" pitchFamily="65" charset="-120"/>
              </a:rPr>
              <a:t>六、聖賢仙佛的印証</a:t>
            </a:r>
            <a:endParaRPr lang="en-US" altLang="zh-TW" sz="3600" b="0" i="0">
              <a:solidFill>
                <a:srgbClr val="FFFF00"/>
              </a:solidFill>
              <a:effectLst/>
              <a:latin typeface="標楷體" panose="03000509000000000000" pitchFamily="65" charset="-120"/>
              <a:ea typeface="標楷體" panose="03000509000000000000" pitchFamily="65" charset="-120"/>
            </a:endParaRPr>
          </a:p>
          <a:p>
            <a:pPr marL="36576" indent="0" algn="l">
              <a:buNone/>
            </a:pPr>
            <a:endParaRPr lang="zh-TW" altLang="en-US" sz="3600" b="0" i="0" dirty="0">
              <a:solidFill>
                <a:srgbClr val="FFFF00"/>
              </a:solidFill>
              <a:effectLst/>
              <a:latin typeface="標楷體" panose="03000509000000000000" pitchFamily="65" charset="-120"/>
              <a:ea typeface="標楷體" panose="03000509000000000000" pitchFamily="65" charset="-120"/>
            </a:endParaRPr>
          </a:p>
          <a:p>
            <a:pPr algn="l"/>
            <a:r>
              <a:rPr lang="zh-TW" altLang="en-US" sz="3600" b="0" i="0" dirty="0">
                <a:solidFill>
                  <a:srgbClr val="FFC000"/>
                </a:solidFill>
                <a:effectLst/>
                <a:latin typeface="標楷體" panose="03000509000000000000" pitchFamily="65" charset="-120"/>
                <a:ea typeface="標楷體" panose="03000509000000000000" pitchFamily="65" charset="-120"/>
              </a:rPr>
              <a:t>老</a:t>
            </a:r>
            <a:r>
              <a:rPr lang="zh-TW" altLang="en-US" sz="3600" b="0" i="0" dirty="0">
                <a:effectLst/>
                <a:latin typeface="標楷體" panose="03000509000000000000" pitchFamily="65" charset="-120"/>
                <a:ea typeface="標楷體" panose="03000509000000000000" pitchFamily="65" charset="-120"/>
              </a:rPr>
              <a:t>子在鴻鈞子處求道</a:t>
            </a:r>
            <a:r>
              <a:rPr lang="zh-TW" altLang="en-US" sz="3600" b="0" i="0" dirty="0">
                <a:solidFill>
                  <a:srgbClr val="FFC000"/>
                </a:solidFill>
                <a:effectLst/>
                <a:latin typeface="標楷體" panose="03000509000000000000" pitchFamily="65" charset="-120"/>
                <a:ea typeface="標楷體" panose="03000509000000000000" pitchFamily="65" charset="-120"/>
              </a:rPr>
              <a:t>孔</a:t>
            </a:r>
            <a:r>
              <a:rPr lang="zh-TW" altLang="en-US" sz="3600" b="0" i="0" dirty="0">
                <a:effectLst/>
                <a:latin typeface="標楷體" panose="03000509000000000000" pitchFamily="65" charset="-120"/>
                <a:ea typeface="標楷體" panose="03000509000000000000" pitchFamily="65" charset="-120"/>
              </a:rPr>
              <a:t>子拜老子為師求道</a:t>
            </a:r>
            <a:r>
              <a:rPr lang="zh-TW" altLang="en-US" sz="3600" b="0" i="0" dirty="0">
                <a:solidFill>
                  <a:srgbClr val="FFC000"/>
                </a:solidFill>
                <a:effectLst/>
                <a:latin typeface="標楷體" panose="03000509000000000000" pitchFamily="65" charset="-120"/>
                <a:ea typeface="標楷體" panose="03000509000000000000" pitchFamily="65" charset="-120"/>
              </a:rPr>
              <a:t>佛</a:t>
            </a:r>
            <a:r>
              <a:rPr lang="zh-TW" altLang="en-US" sz="3600" b="0" i="0" dirty="0">
                <a:effectLst/>
                <a:latin typeface="標楷體" panose="03000509000000000000" pitchFamily="65" charset="-120"/>
                <a:ea typeface="標楷體" panose="03000509000000000000" pitchFamily="65" charset="-120"/>
              </a:rPr>
              <a:t>陀於燃燈佛所求道</a:t>
            </a:r>
            <a:r>
              <a:rPr lang="zh-TW" altLang="en-US" sz="3600" b="0" i="0" dirty="0">
                <a:solidFill>
                  <a:srgbClr val="FFC000"/>
                </a:solidFill>
                <a:effectLst/>
                <a:latin typeface="標楷體" panose="03000509000000000000" pitchFamily="65" charset="-120"/>
                <a:ea typeface="標楷體" panose="03000509000000000000" pitchFamily="65" charset="-120"/>
              </a:rPr>
              <a:t>耶</a:t>
            </a:r>
            <a:r>
              <a:rPr lang="zh-TW" altLang="en-US" sz="3600" b="0" i="0" dirty="0">
                <a:effectLst/>
                <a:latin typeface="標楷體" panose="03000509000000000000" pitchFamily="65" charset="-120"/>
                <a:ea typeface="標楷體" panose="03000509000000000000" pitchFamily="65" charset="-120"/>
              </a:rPr>
              <a:t>蘇拜施洗約翰求道</a:t>
            </a:r>
            <a:r>
              <a:rPr lang="zh-TW" altLang="en-US" sz="3600" b="0" i="0" dirty="0">
                <a:solidFill>
                  <a:srgbClr val="FFC000"/>
                </a:solidFill>
                <a:effectLst/>
                <a:latin typeface="標楷體" panose="03000509000000000000" pitchFamily="65" charset="-120"/>
                <a:ea typeface="標楷體" panose="03000509000000000000" pitchFamily="65" charset="-120"/>
              </a:rPr>
              <a:t>穆</a:t>
            </a:r>
            <a:r>
              <a:rPr lang="zh-TW" altLang="en-US" sz="3600" b="0" i="0" dirty="0">
                <a:effectLst/>
                <a:latin typeface="標楷體" panose="03000509000000000000" pitchFamily="65" charset="-120"/>
                <a:ea typeface="標楷體" panose="03000509000000000000" pitchFamily="65" charset="-120"/>
              </a:rPr>
              <a:t>聖於迦伯納處求道</a:t>
            </a:r>
            <a:r>
              <a:rPr lang="zh-TW" altLang="en-US" sz="3600" b="0" i="0" dirty="0">
                <a:solidFill>
                  <a:srgbClr val="FFC000"/>
                </a:solidFill>
                <a:effectLst/>
                <a:latin typeface="標楷體" panose="03000509000000000000" pitchFamily="65" charset="-120"/>
                <a:ea typeface="標楷體" panose="03000509000000000000" pitchFamily="65" charset="-120"/>
              </a:rPr>
              <a:t>觀</a:t>
            </a:r>
            <a:r>
              <a:rPr lang="zh-TW" altLang="en-US" sz="3600" b="0" i="0" dirty="0">
                <a:effectLst/>
                <a:latin typeface="標楷體" panose="03000509000000000000" pitchFamily="65" charset="-120"/>
                <a:ea typeface="標楷體" panose="03000509000000000000" pitchFamily="65" charset="-120"/>
              </a:rPr>
              <a:t>音在寶藏佛處求道</a:t>
            </a:r>
          </a:p>
          <a:p>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67074398"/>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2939</TotalTime>
  <Words>299</Words>
  <Application>Microsoft Office PowerPoint</Application>
  <PresentationFormat>如螢幕大小 (16:9)</PresentationFormat>
  <Paragraphs>43</Paragraphs>
  <Slides>6</Slides>
  <Notes>6</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6</vt:i4>
      </vt:variant>
    </vt:vector>
  </HeadingPairs>
  <TitlesOfParts>
    <vt:vector size="12" baseType="lpstr">
      <vt:lpstr>標楷體</vt:lpstr>
      <vt:lpstr>Arial</vt:lpstr>
      <vt:lpstr>Calibri</vt:lpstr>
      <vt:lpstr>Franklin Gothic Book</vt:lpstr>
      <vt:lpstr>Wingdings 2</vt:lpstr>
      <vt:lpstr>科技</vt:lpstr>
      <vt:lpstr>世人非求道不可 悟見講</vt:lpstr>
      <vt:lpstr>世人非求道不可 悟見講</vt:lpstr>
      <vt:lpstr>世人非求道不可 悟見講</vt:lpstr>
      <vt:lpstr>世人非求道不可 悟見講</vt:lpstr>
      <vt:lpstr>世人非求道不可 悟見講</vt:lpstr>
      <vt:lpstr>世人非求道不可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682</cp:revision>
  <dcterms:created xsi:type="dcterms:W3CDTF">2014-02-15T05:50:45Z</dcterms:created>
  <dcterms:modified xsi:type="dcterms:W3CDTF">2021-01-29T01:06:24Z</dcterms:modified>
  <cp:contentStatus/>
</cp:coreProperties>
</file>