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世上有條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、把快樂帶給衆生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人一遇到困難，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心的起伏就大了，有道是「講時心悟、對境則迷。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活著，要把好的一面給大家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，把快樂帶給大家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世上有條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二、世上有條聖賢路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世界上其實沒有一點法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，若有法，只是在你內在的精神意識而已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用徒擁有的方便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，大開法門，讓更多的人能瞭解，原來世間，真有一條聖賢路啊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82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世上有條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三、修道在塵不染塵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君子修道，是在塵不染塵，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一切平等心。汙濁世界，眾多煩惱的環境中，困難與考驗難免，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要達到清靜無欲的境界，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就必須加強信心，有澄己修持的功夫，才能爐火純青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。入世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之法，並非合流同汙，而是合其光、同其塵之心量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75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世上有條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四、修道以性命為重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其實，只要心中有堅定的志向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，不論在家、出家都能修，有志者，在家妻為朋、子為伴，世事不能染，恩愛不能牽，以性命為重，以道德為尊，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借住世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法，而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修出世法；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無志者，世事看不破，重其假而輕其真，不知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性命，生死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355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世上有條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五、走出因果的方法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眾生的心易動，也容易隨境而遷，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有時，徒兒根本就明白，但就是走不出因緣的業網，降服不了自己的心性，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這個時候，徒兒就要借著諸佛菩薩，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圓滿佛性的光，來攝受你們，或是借著你們的前賢、善知識，用慈悲的心來引導，讓自己能夠走出因緣業網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61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世上有條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六、來佛堂可化稟性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修道要常接近佛堂。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小看，來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此沒什麼，這對徒兒有潛移默化的好作用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光的普照是無形，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佛光有萬道的光芒，徒兒多一次接近佛堂，就多化掉你們一份的稟性，軟化一份頑固的心性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15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世上有條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聖賢路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七、道的潛移默化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而上天在化解你們的時候，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會讓你們在不知不覺當中，漸漸改變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是用每一分鐘來修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，用每一天來養性，你們要真正去用功夫。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38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541</TotalTime>
  <Words>548</Words>
  <Application>Microsoft Office PowerPoint</Application>
  <PresentationFormat>如螢幕大小 (16:9)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世上有條聖賢路 悟見講</vt:lpstr>
      <vt:lpstr>世上有條聖賢路 悟見講</vt:lpstr>
      <vt:lpstr>世上有條聖賢路 悟見講</vt:lpstr>
      <vt:lpstr>世上有條聖賢路 悟見講</vt:lpstr>
      <vt:lpstr>世上有條聖賢路 悟見講</vt:lpstr>
      <vt:lpstr>世上有條聖賢路 悟見講</vt:lpstr>
      <vt:lpstr>世上有條聖賢路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269</cp:revision>
  <dcterms:created xsi:type="dcterms:W3CDTF">2014-02-15T05:50:45Z</dcterms:created>
  <dcterms:modified xsi:type="dcterms:W3CDTF">2018-03-10T07:22:35Z</dcterms:modified>
  <cp:contentStatus/>
</cp:coreProperties>
</file>