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76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、要逼自己精進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既然徒兒們已經踏上修辦道的路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，就一定要逼自己精進，因為人都很容易偷懶怠惰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想著：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我慢一點啦、我時機還不成熟啦、我的力量還不夠啦、我讀的道理還不夠多、我認理還不足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十、控制好自己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控制不了自己的口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，就無法得到別人之尊敬；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控制不了自己脾氣，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就無法改造自己之命運；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控制不了自己的心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，就無法跳出苦海之輪迴。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51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十一、常讚歎別人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徒若常看別人不好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，那表示徒的修持，要再加強；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徒若常講別人不對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，後面亦有眾人批評；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徒若常找眾生好處，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常讚歎別人，那麼你的修持就有進步，背後也一定有人在讚歎你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32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十二、對人事物用誠心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對人用誠心，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人就能夠感受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一片心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事用誠心，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這事就無所不成功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物用誠心，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這物就能夠各盡其用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23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十三、上天不虧修辦人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替別人搭一座橋，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也等於替自己搭一座橋！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徒兒們永遠記住這一句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不要吝嗇於自己的付出，自己付出的越多，你得到的回饋會越多。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03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二、不逼自己沒救了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徒兒們！你不逼自己，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你就不會進步，人家逼你，你可以不理，你自己不逼你自己，就完全沒有辦法救了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辦法渡你自己，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仙佛也沒有辦法幫助你，所以修道就要逼自己一下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3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三、人生有多少十年？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最怕就是不逼，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可憐十年之後，還在只做清口道親，坐在那邊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，記住要逼自己一下，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逼一下才有進步，懂嗎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5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四、對道要有信心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踏上修道這條路，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就不要再「後悔」，對道沒有信心，修辦道就會漸行漸遠。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修道有信心，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仙佛菩薩會幫助你們，解脫煩惱、痛苦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87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五、不要怕逆境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修辦道在捨己為人的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，過程中會有血有淚，才能奏出美妙樂章，才能煉就出，沖天大志。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徒兒要記得，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逆我者為吾師，順我者為吾賊，不要怕逆境，碰到逆境時，何不想想老母、老師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06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六、不看輕自己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你們都是上天的人才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，不看輕自己，因為你們的發心，能夠救眾生，千萬不要以為，上天不缺你一個人。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既然願意，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為三曹普渡而努力，不要因為一點，小小挫折而沮喪。振作起精神來、籌謀未來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41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七、勇於開口來渡人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有待諸位伸出援手，濟世救人，是你們的職責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道學要充實好，把握時機，勇於開口來渡人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2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八、若不修成不罷手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表面上，道場不能沒有你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，實際上，你不能沒有道場，道場沒有你，道場一樣照常運作。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不管現在，遇到的環境如何？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是順境、還是逆境。都不能忘記，一個信念，就是此生此世，已聞大道，若不修成，絕不罷手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6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下世再修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九、不要下輩子再修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這門修行的功課，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沒有過關，修得不圓滿，下輩子還是會帶著，這種習氣，再走一遭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9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533</TotalTime>
  <Words>875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  <vt:lpstr>不要等下世再修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2018-01-09T06:51:00Z</dcterms:modified>
  <cp:contentStatus/>
</cp:coreProperties>
</file>