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3" r:id="rId3"/>
    <p:sldId id="302" r:id="rId4"/>
    <p:sldId id="301" r:id="rId5"/>
    <p:sldId id="300" r:id="rId6"/>
    <p:sldId id="297" r:id="rId7"/>
    <p:sldId id="298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不求道修道十可惜    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時值白陽末期三佛應辦收圓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生不逢時一可惜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現今道降火宅善男女在家出家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毫無參與二可惜；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三曹普渡九六佛子歸根源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擦肩而過三可惜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得明師一指無價寶超生了死，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若輕覷不修四可惜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獲有一子得道玄祖沾光之籌碼，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若疑道不真五可惜；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7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明知修辦行功立德可了罪了愿，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若知而不行六可惜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領教仙佛垂訓顯化點迷津，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若不屑一顧七可惜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參加驚天動地的法會如入寶山，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若空手而返八可惜；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796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八仙藍采和大仙說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健全人身降身中華宜修辦，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若躊躇不前九可惜；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走上獨一無二直往理天的道路，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若半途而廢十可惜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3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844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608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726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不求修道十可惜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02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254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不求修道十可惜 悟見講</vt:lpstr>
      <vt:lpstr>不求修道十可惜 悟見講</vt:lpstr>
      <vt:lpstr>不求修道十可惜 悟見講</vt:lpstr>
      <vt:lpstr>不求修道十可惜 悟見講</vt:lpstr>
      <vt:lpstr>不求修道十可惜 悟見講</vt:lpstr>
      <vt:lpstr>不求修道十可惜 悟見講</vt:lpstr>
      <vt:lpstr>不求修道十可惜 悟見講</vt:lpstr>
      <vt:lpstr>不求修道十可惜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2016-11-13T03:56:24Z</dcterms:modified>
</cp:coreProperties>
</file>