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04" r:id="rId2"/>
    <p:sldId id="305" r:id="rId3"/>
    <p:sldId id="313" r:id="rId4"/>
    <p:sldId id="312" r:id="rId5"/>
    <p:sldId id="311" r:id="rId6"/>
    <p:sldId id="310" r:id="rId7"/>
    <p:sldId id="309" r:id="rId8"/>
    <p:sldId id="314" r:id="rId9"/>
    <p:sldId id="308" r:id="rId10"/>
    <p:sldId id="307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2018/9/1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、好人一定會求道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常人果屬善良原子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，一聞此道，定必踴躍求修，盡力提倡。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蓋以善人君子，無時不以世道人心為懷。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當今之時，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世道澆漓，人心奸險，惡氣沖天，召來種種惡劫，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憂道君子，朝夕設法，救濟不暇，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今則天道出而普渡，有不欣然樂為者乎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474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、不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道無法超生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不識天時，固執不通，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不求明師點化，而盲修瞎煉，真諦無以參，性命無以立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在世福德，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雖然多如恆沙之數，因不能明心見性故，亦只能享受天界、人間福德。或三界神祇而已。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957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二、不求道不能超生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且入道最大的目的，是在超生了死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，返本還原，不再受閻君之患，輪回之苦。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若徒言心好，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亦不過為一濁世之善人，轉世受福報耳，況福祿亦有盡期，到了盡時，又不知如何結局。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較之入道者，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受師指點，永脫輪回之苦，安享無窮清福，則不可同日而語也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791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三、好人很多是鄉愿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吾人但細玩味孔聖之惡鄉原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，說是：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德之賊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一語，再悟一悟「朝聞道，夕死可矣」一語，即可知心好原與入道的不同了。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鄉愿者，外表看起來像好人，實際上不是好人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079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四、濁世好人難超生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五濁惡世：劫濁、見濁、煩惱濁、眾生濁、命濁。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劫濁：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生當末世，飢饉疾疫刀兵等相繼而起，生靈塗炭，永無寧日。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見濁：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世人知見不正，不奉正道，異說紛紜，莫衷一是。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煩惱濁：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世人貪於愛欲，瞋怒諍鬥，虛誑不已。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眾生濁：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世人每多弊惡，心身不淨，不達義理。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命濁：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眾生因煩惱叢集，心身交瘁，壽命短促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2975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五、心好不一定是好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你的心是不是好？那要看你用什麼標準來看？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譬如說，你心很好，也不害人，也會去做善事，但是你沒有吃素，以凡人的眼光來看你，你確實是一個好人，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但是以上天仙佛的標準來看，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你的心是不好的，因為你的心不慈悲還在吃動物的肉，還在傷害眾生，還在造殺業的罪孽，以這樣來看，你並不是好人。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144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好人標準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要提升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我們身為萬物之靈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，我們的道德標準要提高，要從凡夫的標準，提昇到聖人的標準。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唯有「拜明師、求大道」，你才能突破自己，從凡夫提昇到聖人的標準。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達到聖人的標準，才算是好人。</a:t>
            </a:r>
          </a:p>
          <a:p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839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七、行善不求道難超生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行善布施是好人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，但這樣的好，不是最好，仍落再輪迴中。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近代大善人王鳳儀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，是世界上所公認的大好人，他行善積德四十年，講病治病、設立女子義務學校七百多所，奉獻一生的精神，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但因在世沒求道，死後落入氣天界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，當氣天神，沒有解脫生死。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所以說「好人不求道，不能超脫生死輪迴。」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516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八、王鳳儀善人的見證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王鳳儀善人的結緣訓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自從我身亡後各處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混亂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全不知天時至來至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末年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上天考拔三曹同要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改換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掃天地共人民涮洗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三千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再錯此時光身難出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苦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我樹桐就是爾前邊標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桿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雖然我苦費了心血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千萬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難逃出氣天外難返靈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</a:t>
            </a:r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歸空到氣天玉旨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傳旨                          敕封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我一世苦慈善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大仙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我跪求身不起眼中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落淚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我言說我枉行一世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622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不求道不能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解脫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八、王鳳儀善人的見證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王鳳儀善人的結緣訓</a:t>
            </a: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奔波為闡道用盡心力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身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難返無極宮好不傷酸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此時下仙佛聖齊求指點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此時下我求道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談何容易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不得受明師點亦是枉然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有那南極祖壽星之命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准許我有人救方能歸還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修一世不知道生死門戶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不知性居何處怎能歸天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我樹桐還盼望齊求真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2849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578</TotalTime>
  <Words>761</Words>
  <Application>Microsoft Office PowerPoint</Application>
  <PresentationFormat>如螢幕大小 (16:9)</PresentationFormat>
  <Paragraphs>57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  <vt:lpstr>不求道不能解脫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306</cp:revision>
  <dcterms:created xsi:type="dcterms:W3CDTF">2014-02-15T05:50:45Z</dcterms:created>
  <dcterms:modified xsi:type="dcterms:W3CDTF">2018-09-01T08:50:02Z</dcterms:modified>
  <cp:contentStatus/>
</cp:coreProperties>
</file>