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31" r:id="rId10"/>
    <p:sldId id="336" r:id="rId11"/>
    <p:sldId id="335" r:id="rId12"/>
    <p:sldId id="33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3" d="100"/>
          <a:sy n="63" d="100"/>
        </p:scale>
        <p:origin x="84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一、不求道不能成道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因此哪有現代人，不用求道、修道就能成為聖佛的？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就是在現在，大開普渡的時候，快點去行功、去渡人。此時用力修，能讓我們一世修一世成，為何不呢？</a:t>
            </a:r>
          </a:p>
        </p:txBody>
      </p:sp>
    </p:spTree>
    <p:extLst>
      <p:ext uri="{BB962C8B-B14F-4D97-AF65-F5344CB8AC3E}">
        <p14:creationId xmlns:p14="http://schemas.microsoft.com/office/powerpoint/2010/main" val="113360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十一、不修辦會後悔的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千秋萬世的後悔，都沒有辦法彌補的，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，本來就無所求，一切有如夢幻泡影，強求這短暫的享受，而捨掉這長遠的修辦道路程、超生了死的大事，真是天下第一大蠢人。</a:t>
            </a:r>
          </a:p>
        </p:txBody>
      </p:sp>
    </p:spTree>
    <p:extLst>
      <p:ext uri="{BB962C8B-B14F-4D97-AF65-F5344CB8AC3E}">
        <p14:creationId xmlns:p14="http://schemas.microsoft.com/office/powerpoint/2010/main" val="92363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十二、把握當下不後悔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多少年來了，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我們依然仍舊原地踏步，甚至退步了，難道我們要等到災劫降臨到我們身上、業力找上門來，才要真正的醒悟嗎？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咱們不要做後悔的事情，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不要後悔，就得要把握當下。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修辦的路途，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別人無法代替，唯有靠自己勇敢的走下去，不到最後，我們不想退縮。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0052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二、聖人求道才成聖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你們知道，至聖先師孔子嗎？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孔子的才學飽滿、智慧高超，也要問禮於老子，得道以後，才成為聖佛。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釋迦牟尼佛的德性，非常的盛大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，修行境界，非常的高超，也是要得到燃燈古佛的授記，才成為佛。</a:t>
            </a:r>
          </a:p>
        </p:txBody>
      </p:sp>
    </p:spTree>
    <p:extLst>
      <p:ext uri="{BB962C8B-B14F-4D97-AF65-F5344CB8AC3E}">
        <p14:creationId xmlns:p14="http://schemas.microsoft.com/office/powerpoint/2010/main" val="225681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三、凡夫更要來求道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而徒兒你們，有像至聖先師孔子一樣，有高超的智慧嗎？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你們有像釋迦牟尼佛一樣有盛大、高深的德性、慈悲和智慧嗎？那就要來求道、修道。</a:t>
            </a:r>
          </a:p>
        </p:txBody>
      </p:sp>
    </p:spTree>
    <p:extLst>
      <p:ext uri="{BB962C8B-B14F-4D97-AF65-F5344CB8AC3E}">
        <p14:creationId xmlns:p14="http://schemas.microsoft.com/office/powerpoint/2010/main" val="174320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四、唸經唸佛的由來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在以前，修行佛教的高僧大德們的智慧修為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，都非常高超，他們知道聖佛留下來的經典，非常的深奧，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所以在還沒有真正得道之前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，他們不敢隨便解釋聖佛留下來的經典，所以只有唸經、背誦經典，來做為修行的方式。</a:t>
            </a:r>
          </a:p>
        </p:txBody>
      </p:sp>
    </p:spTree>
    <p:extLst>
      <p:ext uri="{BB962C8B-B14F-4D97-AF65-F5344CB8AC3E}">
        <p14:creationId xmlns:p14="http://schemas.microsoft.com/office/powerpoint/2010/main" val="58264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五、沒求道無法解經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以前大部分的修行人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，以為唸經就能透徹、覺悟，因此以前的修行人，多是參禪打坐、唸經。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而高僧大德們，在自己還沒有得道的狀況之下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，而且在那個時候，天道也還沒有大開普度，所以再怎麼解釋，聖佛留下來的經典，都解釋不出聖佛真正的意思。</a:t>
            </a:r>
          </a:p>
        </p:txBody>
      </p:sp>
    </p:spTree>
    <p:extLst>
      <p:ext uri="{BB962C8B-B14F-4D97-AF65-F5344CB8AC3E}">
        <p14:creationId xmlns:p14="http://schemas.microsoft.com/office/powerpoint/2010/main" val="49811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六、得道知聖得寶藏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徒兒們，你們現在來修道，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同時也研修了，五教的經典菁華，你們也都是五教聖人的弟子，而且是直屬的弟子，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這樣徒兒們，修道很豐富，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很多寶藏都讓你們得到了，那你們得到的寶藏，跟世間的鑽石比起來，如何？</a:t>
            </a:r>
          </a:p>
        </p:txBody>
      </p:sp>
    </p:spTree>
    <p:extLst>
      <p:ext uri="{BB962C8B-B14F-4D97-AF65-F5344CB8AC3E}">
        <p14:creationId xmlns:p14="http://schemas.microsoft.com/office/powerpoint/2010/main" val="143601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七、得道可以超生死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你們得到「道」的寶藏，是可以超生了死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，世間的鑽石，還要算克拉的，是有限的、也無實質意義的。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而道的寶藏讓你們得到了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，得來全不費功夫，所以你要珍惜、知足。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93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八、求道修道最有福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你們都是受苦受難而來，所以你們來行修辦道，是最大的福分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而且你們持齋茹素，身心靈清淨又乾淨，是最接近上天、上帝的。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你們很有福氣、有福分，所以要知足、要感恩、多布施。</a:t>
            </a:r>
          </a:p>
        </p:txBody>
      </p:sp>
    </p:spTree>
    <p:extLst>
      <p:ext uri="{BB962C8B-B14F-4D97-AF65-F5344CB8AC3E}">
        <p14:creationId xmlns:p14="http://schemas.microsoft.com/office/powerpoint/2010/main" val="279473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九、明師一點是求道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，萬殊歸一本，一本散萬殊。你們老前人；白水老人說：「道在自身，身外無道。離開明師一指點，所講的都是教。」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？你如果不肯定這一點，你的道就白修了，明師一指點，就是超生了死的無上法門。</a:t>
            </a:r>
          </a:p>
        </p:txBody>
      </p:sp>
    </p:spTree>
    <p:extLst>
      <p:ext uri="{BB962C8B-B14F-4D97-AF65-F5344CB8AC3E}">
        <p14:creationId xmlns:p14="http://schemas.microsoft.com/office/powerpoint/2010/main" val="2860758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990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160</cp:revision>
  <dcterms:created xsi:type="dcterms:W3CDTF">2014-02-15T05:50:45Z</dcterms:created>
  <dcterms:modified xsi:type="dcterms:W3CDTF">2020-05-24T08:34:55Z</dcterms:modified>
</cp:coreProperties>
</file>