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6" r:id="rId2"/>
    <p:sldId id="297" r:id="rId3"/>
    <p:sldId id="303" r:id="rId4"/>
    <p:sldId id="302" r:id="rId5"/>
    <p:sldId id="301" r:id="rId6"/>
    <p:sldId id="300" r:id="rId7"/>
    <p:sldId id="299" r:id="rId8"/>
    <p:sldId id="298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1026" y="-6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2017/5/24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2017/5/24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不求道不能成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、不求道不能成道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徒兒們，要脫離生死輪迴，一定要求道、修道，自古以來的聖佛，都是有得道、修道才能成為聖佛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哪有現代人，不用求道、修道就能成為聖佛的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不求道不能成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二、聖人求道才成聖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你們知道，至聖先師孔子嗎？孔子的才學飽滿、智慧高超，也要問禮於老子，得道以後，才成為聖佛。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釋迦牟尼佛的德性，非常的盛大，修行境界，非常的高超，也是要得到燃燈古佛的授記，才成為佛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681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不求道不能成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三、凡夫更要來求道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而徒兒你們，有像至聖先師孔子一樣，有高超的智慧嗎？你們有像釋迦牟尼佛一樣有盛大、高深的德性、慈悲和智慧嗎？那就要來求道、修道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320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不求道不能成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四、唸經唸佛的由來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在以前，修行佛教的高僧大德們，的智慧修為都非常高超，他們知道聖佛留下來的經典，非常的深奧，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所以在還沒有真正得道之前，他們不敢隨便解釋聖佛留下來的經典，所以只有唸經、背誦經典，來做為修行的方式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8264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不求道不能成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五、沒求道無法解經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以前大部分的修行人，以為唸經就能透徹、覺悟，因此以前的修行人，多是參禪打坐、唸經。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而高僧大德們，在自己還沒有得道的狀況之下，而且在那個時候，天道也還沒有大開普度，所以再怎麼解釋，聖佛留下來的經典，都解釋不出聖佛真正的意思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811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不求道不能成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六、得道知聖得寶藏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徒兒們，你們現在來修道，同時也研修了，五教的經典菁華，你們也都是五教聖人的弟子，而且是直屬的弟子，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這樣徒兒們，修道很豐富，很多寶藏都讓你們得到了，那你們得到的寶藏，跟世間的鑽石比起來，如何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601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不求道不能成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七、得道可以超生死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你們得到「道」的寶藏，是可以超生了死，世間的鑽石，還要算克拉的，是有限的、也無實質意義的。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而道的寶藏讓，你們得到了，得來全不費功夫，所以你要珍惜、知足。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293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不求道不能成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八、求道修道最有福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你們都是受苦受難而來，所以你們來行修辦道，是最大的福分。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而且你們持齋茹素，身心靈清淨又乾淨，是最接近上天、上帝的。你們很有福氣、有福分，所以要知足、要感恩、多布施。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473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419</TotalTime>
  <Words>635</Words>
  <Application>Microsoft Office PowerPoint</Application>
  <PresentationFormat>如螢幕大小 (16:9)</PresentationFormat>
  <Paragraphs>39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Franklin Gothic Book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不求道不能成道 悟見講</vt:lpstr>
      <vt:lpstr>不求道不能成道 悟見講</vt:lpstr>
      <vt:lpstr>不求道不能成道 悟見講</vt:lpstr>
      <vt:lpstr>不求道不能成道 悟見講</vt:lpstr>
      <vt:lpstr>不求道不能成道 悟見講</vt:lpstr>
      <vt:lpstr>不求道不能成道 悟見講</vt:lpstr>
      <vt:lpstr>不求道不能成道 悟見講</vt:lpstr>
      <vt:lpstr>不求道不能成道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148</cp:revision>
  <dcterms:created xsi:type="dcterms:W3CDTF">2014-02-15T05:50:45Z</dcterms:created>
  <dcterms:modified xsi:type="dcterms:W3CDTF">2017-05-24T01:22:38Z</dcterms:modified>
</cp:coreProperties>
</file>