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8" r:id="rId10"/>
    <p:sldId id="299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2017/3/16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不可離開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、不是佛就是魔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人生是無常的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，考驗隨時會發生，佛魔並立，不是佛就是魔，你們心正就是佛，心邪即是魔。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天堂地獄兩條路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，完全在你們一念之間，身為修道人，能不謹慎嗎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不可離開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十、不要有怨悔苦腦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如果你修道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怨悔，有所苦惱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，可見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對道還認識不清，你犧牲不夠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看不開，所以有這苦惱與怨悔，侵襲你的身。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看開了，世界就是這麼一回事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，還有什麼煩惱？你一心許給了上天，為眾生置生死於度外，還有何苦呢？還有什麼讓你憂心忡忡？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821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不可離開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二、不可離開道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不管點傳師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到辦事員、引保師，每一個人，都責任重大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要時時刻刻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，分分秒秒，守住自己這顆心，不可離開道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340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不可離開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三、乾坤二道都要修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現在坤道應運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，在三期末劫年，修道的坤道那麼多，成道這麼多。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徒兒要把握這個時機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，錯過就不再回頭。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944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不可離開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四、人人都有罪過錯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每個人都有罪過錯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，坤道的業都較重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道可不能大意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。乾道一樣是修道辦道，問自己的心念，正了沒有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999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不可離開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五、去除不良的習性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嘴巴說修辦道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，酒色財氣，去掉了沒有？貪嗔癡愛，是不是還存在呢？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這都是心靈上污點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，會耽誤自性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有毅力，去除自己習性。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935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不可離開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六、不能知錯又犯錯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人非聖賢，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孰能無過，過錯就怕你不改，改了又怕再犯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小心自己念頭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，為師提醒你們，不能知錯又犯錯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797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不可離開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七、每天都要反省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一個修行者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、若能每天反省，對人、對事、對道的不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圓滿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加以改過自新，加強學習與接受他人，則可終身寡過。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常思己過，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不論人非，有過歸己，有功讓人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037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不可離開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八、修道要涵養氣質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修道要涵養氣質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，切不可深藏心機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記得養德、培德、修德、修心、修身、修口、修意，修去一切不正的言行。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531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不可離開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九、珍惜天給的因緣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尊重所有道場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，以及眾生的因緣，也珍惜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上天，為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我留給的因緣，盡心的修辦，莫辜負這份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六萬年，一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遇的機遇。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不要把自己的精神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，浪費在沒有意義的事情上，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專心致志，努力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培養心性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731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315</TotalTime>
  <Words>627</Words>
  <Application>Microsoft Office PowerPoint</Application>
  <PresentationFormat>如螢幕大小 (16:9)</PresentationFormat>
  <Paragraphs>50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Franklin Gothic Book</vt:lpstr>
      <vt:lpstr>微軟正黑體</vt:lpstr>
      <vt:lpstr>標楷體</vt:lpstr>
      <vt:lpstr>Arial</vt:lpstr>
      <vt:lpstr>Wingdings 2</vt:lpstr>
      <vt:lpstr>科技</vt:lpstr>
      <vt:lpstr>不可離開道  悟見講</vt:lpstr>
      <vt:lpstr>不可離開道  悟見講</vt:lpstr>
      <vt:lpstr>不可離開道  悟見講</vt:lpstr>
      <vt:lpstr>不可離開道  悟見講</vt:lpstr>
      <vt:lpstr>不可離開道  悟見講</vt:lpstr>
      <vt:lpstr>不可離開道  悟見講</vt:lpstr>
      <vt:lpstr>不可離開道  悟見講</vt:lpstr>
      <vt:lpstr>不可離開道  悟見講</vt:lpstr>
      <vt:lpstr>不可離開道  悟見講</vt:lpstr>
      <vt:lpstr>不可離開道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122</cp:revision>
  <dcterms:created xsi:type="dcterms:W3CDTF">2014-02-15T05:50:45Z</dcterms:created>
  <dcterms:modified xsi:type="dcterms:W3CDTF">2017-03-16T06:27:26Z</dcterms:modified>
</cp:coreProperties>
</file>