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96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上天老母勸求道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3200" dirty="0"/>
              <a:t>悟見講綱</a:t>
            </a:r>
            <a:r>
              <a:rPr lang="zh-TW" altLang="en-US" sz="3200" dirty="0" smtClean="0"/>
              <a:t>：（</a:t>
            </a:r>
            <a:r>
              <a:rPr lang="zh-TW" altLang="en-US" sz="3200" dirty="0"/>
              <a:t>求道篇）</a:t>
            </a:r>
            <a:r>
              <a:rPr lang="en-US" altLang="zh-TW" sz="3200" dirty="0"/>
              <a:t>180604</a:t>
            </a:r>
          </a:p>
          <a:p>
            <a:r>
              <a:rPr lang="zh-TW" altLang="en-US" sz="3200" dirty="0"/>
              <a:t>上天老母説</a:t>
            </a:r>
          </a:p>
          <a:p>
            <a:r>
              <a:rPr lang="zh-TW" altLang="en-US" sz="3200" dirty="0"/>
              <a:t>論天大論地大惟母命大　 </a:t>
            </a:r>
            <a:br>
              <a:rPr lang="zh-TW" altLang="en-US" sz="3200" dirty="0"/>
            </a:br>
            <a:r>
              <a:rPr lang="zh-TW" altLang="en-US" sz="3200" dirty="0"/>
              <a:t>順者昌逆者亡天淵之分　</a:t>
            </a:r>
            <a:br>
              <a:rPr lang="zh-TW" altLang="en-US" sz="3200" dirty="0"/>
            </a:br>
            <a:r>
              <a:rPr lang="zh-TW" altLang="en-US" sz="3200" dirty="0"/>
              <a:t>此一次開普渡亙古無有　</a:t>
            </a:r>
            <a:br>
              <a:rPr lang="zh-TW" altLang="en-US" sz="3200" dirty="0"/>
            </a:br>
            <a:r>
              <a:rPr lang="zh-TW" altLang="en-US" sz="3200" dirty="0"/>
              <a:t>萬古的真奇緣巧遇此春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上渡仙下渡鬼中渡善信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收千門並萬教同歸正根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傳末後一著鮮天機玄妙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得一指開金鎖</a:t>
            </a:r>
            <a:r>
              <a:rPr lang="zh-TW" altLang="en-US" sz="3200">
                <a:latin typeface="標楷體" panose="03000509000000000000" pitchFamily="65" charset="-120"/>
                <a:ea typeface="標楷體" panose="03000509000000000000" pitchFamily="65" charset="-120"/>
              </a:rPr>
              <a:t>現出</a:t>
            </a:r>
            <a:r>
              <a:rPr lang="zh-TW" altLang="en-US" sz="3200" smtClean="0">
                <a:latin typeface="標楷體" panose="03000509000000000000" pitchFamily="65" charset="-120"/>
                <a:ea typeface="標楷體" panose="03000509000000000000" pitchFamily="65" charset="-120"/>
              </a:rPr>
              <a:t>金身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/>
              <a:t>先</a:t>
            </a:r>
            <a:r>
              <a:rPr lang="zh-TW" altLang="en-US" sz="3200" dirty="0"/>
              <a:t>傳這古合同靈山原證　</a:t>
            </a:r>
            <a:br>
              <a:rPr lang="zh-TW" altLang="en-US" sz="3200" dirty="0"/>
            </a:br>
            <a:r>
              <a:rPr lang="zh-TW" altLang="en-US" sz="3200" dirty="0"/>
              <a:t>次點這玄關竅正陽法門　</a:t>
            </a:r>
            <a:br>
              <a:rPr lang="zh-TW" altLang="en-US" sz="3200" dirty="0"/>
            </a:br>
            <a:r>
              <a:rPr lang="zh-TW" altLang="en-US" sz="3200" dirty="0"/>
              <a:t>再傳這無字經通天神咒　</a:t>
            </a:r>
            <a:br>
              <a:rPr lang="zh-TW" altLang="en-US" sz="3200" dirty="0"/>
            </a:br>
            <a:r>
              <a:rPr lang="zh-TW" altLang="en-US" sz="3200" dirty="0"/>
              <a:t>念動了仙佛聖來護兒身</a:t>
            </a:r>
          </a:p>
          <a:p>
            <a:r>
              <a:rPr lang="zh-TW" altLang="en-US" sz="3200" dirty="0"/>
              <a:t>得天道天榜上英名高掛　</a:t>
            </a:r>
            <a:br>
              <a:rPr lang="zh-TW" altLang="en-US" sz="3200" dirty="0"/>
            </a:br>
            <a:r>
              <a:rPr lang="zh-TW" altLang="en-US" sz="3200" dirty="0"/>
              <a:t>地府中抅了賬脫出苦輪　</a:t>
            </a:r>
            <a:br>
              <a:rPr lang="zh-TW" altLang="en-US" sz="3200" dirty="0"/>
            </a:br>
            <a:r>
              <a:rPr lang="zh-TW" altLang="en-US" sz="3200" dirty="0"/>
              <a:t>朝聞道夕死可憑此一指　</a:t>
            </a:r>
            <a:br>
              <a:rPr lang="zh-TW" altLang="en-US" sz="3200" dirty="0"/>
            </a:br>
            <a:r>
              <a:rPr lang="zh-TW" altLang="en-US" sz="3200" dirty="0"/>
              <a:t>指出來無價寶直返瑤琳</a:t>
            </a:r>
          </a:p>
          <a:p>
            <a:r>
              <a:rPr lang="zh-TW" altLang="en-US" sz="3200" dirty="0"/>
              <a:t>上上乘一步超至簡至近　</a:t>
            </a:r>
            <a:br>
              <a:rPr lang="zh-TW" altLang="en-US" sz="3200" dirty="0"/>
            </a:br>
            <a:r>
              <a:rPr lang="zh-TW" altLang="en-US" sz="3200" dirty="0"/>
              <a:t>脫凡體成聖體極樂長春　</a:t>
            </a:r>
            <a:br>
              <a:rPr lang="zh-TW" altLang="en-US" sz="3200" dirty="0"/>
            </a:br>
            <a:r>
              <a:rPr lang="zh-TW" altLang="en-US" sz="3200" dirty="0"/>
              <a:t>並非是空口說真憑真證　</a:t>
            </a:r>
            <a:br>
              <a:rPr lang="zh-TW" altLang="en-US" sz="3200" dirty="0"/>
            </a:br>
            <a:r>
              <a:rPr lang="zh-TW" altLang="en-US" sz="3200" dirty="0"/>
              <a:t>而且這假色身可證明分</a:t>
            </a:r>
          </a:p>
          <a:p>
            <a:r>
              <a:rPr lang="zh-TW" altLang="en-US" sz="3200" dirty="0"/>
              <a:t>冬不挺夏不臭容顏端正　</a:t>
            </a:r>
            <a:br>
              <a:rPr lang="zh-TW" altLang="en-US" sz="3200" dirty="0"/>
            </a:br>
            <a:r>
              <a:rPr lang="zh-TW" altLang="en-US" sz="3200" dirty="0"/>
              <a:t>此本是腑皮囊得證金身　</a:t>
            </a:r>
            <a:br>
              <a:rPr lang="zh-TW" altLang="en-US" sz="3200" dirty="0"/>
            </a:br>
            <a:r>
              <a:rPr lang="zh-TW" altLang="en-US" sz="3200" dirty="0"/>
              <a:t>如不信命真靈來壇可證　</a:t>
            </a:r>
            <a:br>
              <a:rPr lang="zh-TW" altLang="en-US" sz="3200" dirty="0"/>
            </a:br>
            <a:r>
              <a:rPr lang="zh-TW" altLang="en-US" sz="3200" dirty="0"/>
              <a:t>事事真件件實豈有虛云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542</TotalTime>
  <Words>34</Words>
  <Application>Microsoft Office PowerPoint</Application>
  <PresentationFormat>如螢幕大小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上天老母勸求道悟見講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274</cp:revision>
  <dcterms:created xsi:type="dcterms:W3CDTF">2014-02-15T05:50:45Z</dcterms:created>
  <dcterms:modified xsi:type="dcterms:W3CDTF">2018-10-29T04:47:42Z</dcterms:modified>
  <cp:contentStatus/>
</cp:coreProperties>
</file>