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305" r:id="rId4"/>
    <p:sldId id="304" r:id="rId5"/>
    <p:sldId id="303" r:id="rId6"/>
    <p:sldId id="302" r:id="rId7"/>
    <p:sldId id="301" r:id="rId8"/>
    <p:sldId id="300" r:id="rId9"/>
    <p:sldId id="299" r:id="rId10"/>
    <p:sldId id="298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2016/12/28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2016/12/28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三生有幸</a:t>
            </a:r>
            <a:r>
              <a:rPr lang="zh-TW" altLang="en-US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佛門</a:t>
            </a:r>
            <a:r>
              <a:rPr lang="zh-TW" altLang="en-US" sz="400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入 </a:t>
            </a:r>
            <a:r>
              <a:rPr lang="zh-TW" altLang="en-US" sz="380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、化人以德慈悲生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感人以情獻赤誠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人以德慈悲生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待人以和互尊重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人以讓不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居功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人以理氣平順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人以正光明通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愛人以真無條件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平等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普敬世大同</a:t>
            </a: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三生有幸</a:t>
            </a:r>
            <a:r>
              <a:rPr lang="zh-TW" altLang="en-US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佛門</a:t>
            </a:r>
            <a:r>
              <a:rPr lang="zh-TW" altLang="en-US" sz="400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入 </a:t>
            </a:r>
            <a:r>
              <a:rPr lang="zh-TW" altLang="en-US" sz="380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十、珍惜把握好時刻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珍惜把握好時刻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於寶山勿空還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為師隱身徒陪伴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依舊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與徒心手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連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人事物徒點化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勝過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萬語與千言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好自為之佛規守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止乩筆隱佛壇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10963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三生有幸</a:t>
            </a:r>
            <a:r>
              <a:rPr lang="zh-TW" altLang="en-US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佛門</a:t>
            </a:r>
            <a:r>
              <a:rPr lang="zh-TW" altLang="en-US" sz="400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入 </a:t>
            </a:r>
            <a:r>
              <a:rPr lang="zh-TW" altLang="en-US" sz="380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二、悟得本來真面目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肅穆莊重此佛軒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人才濟濟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研聖典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參悟一員真理認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實心實意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表誠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虔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三生有幸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佛門入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乃是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累世修善緣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悟得本來真面目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指一點心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豁然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1741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三生有幸</a:t>
            </a:r>
            <a:r>
              <a:rPr lang="zh-TW" altLang="en-US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佛門</a:t>
            </a:r>
            <a:r>
              <a:rPr lang="zh-TW" altLang="en-US" sz="400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入 </a:t>
            </a:r>
            <a:r>
              <a:rPr lang="zh-TW" altLang="en-US" sz="380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三、生死大事今瞭解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生死大事今瞭解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不再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迷戀輪迴圈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既明天道本俱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 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佛性流露守性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田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二六時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中迴光照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見本性妙玄關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善惡好壞由此造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天堂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地獄一念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間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3521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三生有幸</a:t>
            </a:r>
            <a:r>
              <a:rPr lang="zh-TW" altLang="en-US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佛門</a:t>
            </a:r>
            <a:r>
              <a:rPr lang="zh-TW" altLang="en-US" sz="400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入 </a:t>
            </a:r>
            <a:r>
              <a:rPr lang="zh-TW" altLang="en-US" sz="380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四、念念自見不造亂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念念自見不造亂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打點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身心知慧添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今日來此佛門地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放下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身段納佛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言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道修持端賴己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無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有捷徑當明然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明理為先真理悟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菩提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心發湧醴泉</a:t>
            </a: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98667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三生有幸</a:t>
            </a:r>
            <a:r>
              <a:rPr lang="zh-TW" altLang="en-US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佛門</a:t>
            </a:r>
            <a:r>
              <a:rPr lang="zh-TW" altLang="en-US" sz="400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入 </a:t>
            </a:r>
            <a:r>
              <a:rPr lang="zh-TW" altLang="en-US" sz="380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五、觀照當下滿法喜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觀照當下滿法喜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三飛四知根源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道本無形亦無象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在自身自體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參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花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開流水禪機悟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天地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有情蘊自然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無有分別人我相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物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我兩忘方該然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7894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三生有幸</a:t>
            </a:r>
            <a:r>
              <a:rPr lang="zh-TW" altLang="en-US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佛門</a:t>
            </a:r>
            <a:r>
              <a:rPr lang="zh-TW" altLang="en-US" sz="400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入 </a:t>
            </a:r>
            <a:r>
              <a:rPr lang="zh-TW" altLang="en-US" sz="380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六、道傳天下人有任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道傳天下人有任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素其位修圓滿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人人自見自佛性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一體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同觀納地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自體悟師訓意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道非是紙上談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各人飲水知冷暖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見仁見智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一般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2827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三生有幸</a:t>
            </a:r>
            <a:r>
              <a:rPr lang="zh-TW" altLang="en-US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佛門</a:t>
            </a:r>
            <a:r>
              <a:rPr lang="zh-TW" altLang="en-US" sz="400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入 </a:t>
            </a:r>
            <a:r>
              <a:rPr lang="zh-TW" altLang="en-US" sz="380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七、各自修持內德涵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各有使命與任務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自修持內德涵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功德外相不執著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利不可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謹慎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心念無恣意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修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辦一場無憚煩</a:t>
            </a:r>
          </a:p>
          <a:p>
            <a:endParaRPr lang="zh-TW" altLang="en-US" sz="3600" dirty="0">
              <a:solidFill>
                <a:srgbClr val="FFC000"/>
              </a:solidFill>
            </a:endParaRP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02608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三生有幸</a:t>
            </a:r>
            <a:r>
              <a:rPr lang="zh-TW" altLang="en-US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佛門</a:t>
            </a:r>
            <a:r>
              <a:rPr lang="zh-TW" altLang="en-US" sz="400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入 </a:t>
            </a:r>
            <a:r>
              <a:rPr lang="zh-TW" altLang="en-US" sz="380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八、真心誠意天感應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　　　　　　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為師再告辦事員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看重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自己大任擔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不分彼此各盡力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己大愿樂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陶然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真心誠意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天感應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修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辦自在精進前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日日反省不自責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寬恕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內在眾生焉</a:t>
            </a: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60047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三生有幸</a:t>
            </a:r>
            <a:r>
              <a:rPr lang="zh-TW" altLang="en-US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佛門</a:t>
            </a:r>
            <a:r>
              <a:rPr lang="zh-TW" altLang="en-US" sz="400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入 </a:t>
            </a:r>
            <a:r>
              <a:rPr lang="zh-TW" altLang="en-US" sz="380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九、先渡自己後成人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先渡自己後成人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立立人方英賢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為師一旁必助力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祝福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圓滿智慧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顯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此一段不多判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兩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天時間彈指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間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0611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360</TotalTime>
  <Words>203</Words>
  <Application>Microsoft Office PowerPoint</Application>
  <PresentationFormat>如螢幕大小 (16:9)</PresentationFormat>
  <Paragraphs>50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6" baseType="lpstr">
      <vt:lpstr>Franklin Gothic Book</vt:lpstr>
      <vt:lpstr>微軟正黑體</vt:lpstr>
      <vt:lpstr>標楷體</vt:lpstr>
      <vt:lpstr>Arial</vt:lpstr>
      <vt:lpstr>Wingdings 2</vt:lpstr>
      <vt:lpstr>科技</vt:lpstr>
      <vt:lpstr>三生有幸佛門入 悟見講</vt:lpstr>
      <vt:lpstr>三生有幸佛門入 悟見講</vt:lpstr>
      <vt:lpstr>三生有幸佛門入 悟見講</vt:lpstr>
      <vt:lpstr>三生有幸佛門入 悟見講</vt:lpstr>
      <vt:lpstr>三生有幸佛門入 悟見講</vt:lpstr>
      <vt:lpstr>三生有幸佛門入 悟見講</vt:lpstr>
      <vt:lpstr>三生有幸佛門入 悟見講</vt:lpstr>
      <vt:lpstr>三生有幸佛門入 悟見講</vt:lpstr>
      <vt:lpstr>三生有幸佛門入 悟見講</vt:lpstr>
      <vt:lpstr>三生有幸佛門入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94</cp:revision>
  <dcterms:created xsi:type="dcterms:W3CDTF">2014-02-15T05:50:45Z</dcterms:created>
  <dcterms:modified xsi:type="dcterms:W3CDTF">2016-12-28T07:44:51Z</dcterms:modified>
</cp:coreProperties>
</file>