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4" r:id="rId2"/>
    <p:sldId id="295" r:id="rId3"/>
    <p:sldId id="299" r:id="rId4"/>
    <p:sldId id="293" r:id="rId5"/>
    <p:sldId id="296" r:id="rId6"/>
    <p:sldId id="300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60" d="100"/>
          <a:sy n="60" d="100"/>
        </p:scale>
        <p:origin x="758" y="3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267494"/>
            <a:ext cx="514400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為什麼要求道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endParaRPr lang="zh-TW" altLang="en-US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280920" cy="4742036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祖弘忍大師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，無常迅速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自性若迷福何可救？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為了脫生死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回我們靈性的歸宿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今天我們拜明師求道，打開玄關竅，靈性即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能了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脫輪迴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靈魂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由旁門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出去，落入六道輪迴。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靈性從靈魂的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正門出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，即能超脫輪迴。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2872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endParaRPr lang="zh-TW" altLang="en-US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31203" y="123478"/>
            <a:ext cx="8136904" cy="4886052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子曰：朝聞道夕死可矣！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孔子也說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能出不由戶，何莫由斯道也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佛經上有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在靈山莫遠求，靈山只在汝心頭，人人有個靈山塔，好向靈山塔下修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釋迦牟尼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正法眼藏，涅槃妙心。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詩：紫竹林中觀自在，白蓮坐上獻如來。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2872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endParaRPr lang="zh-TW" altLang="en-US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道德經：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谷神不死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，是謂玄牝。玄牝之門，是謂天地根。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基督教的十字架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，要接受大能者火的施洗，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大能者即是聖經上所說的，來自東方，手拿著扇子的天使。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回教的回回之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：可蘭經上說：要從回回之地回天園。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2872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endParaRPr lang="zh-TW" altLang="en-US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千經萬典，不如明師一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指點。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伏羲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皇帝曾經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拜過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二十三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軒轅黃帝曾經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拜過七十二位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太上老君曾經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拜過八位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孔子曾經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拜過六位師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釋迦牟尼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佛曾經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拜過五位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2872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endParaRPr lang="zh-TW" altLang="en-US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>
                <a:ea typeface="全真顏體" pitchFamily="49" charset="-120"/>
              </a:rPr>
              <a:t>訪拜明師求道，受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明師之指點，才能找到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根。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有詩為証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破金剛經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徹大悲咒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瓜還得瓜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豆還得豆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受明師指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在輪迴受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2872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endParaRPr lang="zh-TW" altLang="en-US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求道的好處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、可以超生了死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二、可以改惡向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三、可以消冤解孽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四、可以改造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命運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結論：行盡世間天下路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，唯有修行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不誤人。</a:t>
            </a:r>
          </a:p>
        </p:txBody>
      </p:sp>
    </p:spTree>
    <p:extLst>
      <p:ext uri="{BB962C8B-B14F-4D97-AF65-F5344CB8AC3E}">
        <p14:creationId xmlns:p14="http://schemas.microsoft.com/office/powerpoint/2010/main" val="130287264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262</TotalTime>
  <Words>419</Words>
  <Application>Microsoft Office PowerPoint</Application>
  <PresentationFormat>如螢幕大小 (16:9)</PresentationFormat>
  <Paragraphs>34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全真顏體</vt:lpstr>
      <vt:lpstr>微軟正黑體</vt:lpstr>
      <vt:lpstr>標楷體</vt:lpstr>
      <vt:lpstr>Arial</vt:lpstr>
      <vt:lpstr>Franklin Gothic Book</vt:lpstr>
      <vt:lpstr>Wingdings 2</vt:lpstr>
      <vt:lpstr>科技</vt:lpstr>
      <vt:lpstr>為什麼要求道1</vt:lpstr>
      <vt:lpstr>為什麼要求道2</vt:lpstr>
      <vt:lpstr>為什麼要求道3</vt:lpstr>
      <vt:lpstr>為什麼要求道4</vt:lpstr>
      <vt:lpstr>為什麼要求道5</vt:lpstr>
      <vt:lpstr>為什麼要求道6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104</cp:revision>
  <dcterms:created xsi:type="dcterms:W3CDTF">2014-02-15T05:50:45Z</dcterms:created>
  <dcterms:modified xsi:type="dcterms:W3CDTF">2017-10-08T12:58:29Z</dcterms:modified>
</cp:coreProperties>
</file>