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297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36" y="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一、大道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亘古不輕傳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先天大道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古不輕傳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今逢三期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普渡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師一點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出輪廻苦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行功立德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證九品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蓮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、正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法眼藏是真傳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釋迦苦行六年載 燃燈授記經註全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拈花示眾靈山會 正法眼藏是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葉破顏而微笑 他人不曉為那般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谷神不死老子講 眾妙之門內含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93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、天命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明師降塵凡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自古成道仙佛聖 那位不求師點傳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因為天時還未至 單傳獨授緒道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因三期時運至 天命明師降塵凡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弓長子系道盤掌 普渡三曹人鬼仙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59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、末後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一著庶民得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末後一著庶民得 人人皆可聞真傳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數年之間道普遍 普天匝地道宏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厚者早登岸 無緣之者墮劫淵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有緣有份求天道 得之修之超祖玄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425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、龍華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大會證品蓮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緣份淺薄求真道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半信半疑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不進前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自己不進尤小可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攔阻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他人造罪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看此時無顯化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時顯化後悔難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佛云斷疑而生信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曰至誠能感天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望眾得道代天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宣 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龍華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大會證品蓮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一時辛勤永久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樂 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洪雙享萬八年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953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、超生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了死有證驗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超生了死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處處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有證驗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非是旁門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熱鬧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眼前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受一指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氣入理域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得者不修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時太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憐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208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、明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師真道非口頭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              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是口頭語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超玄拔祖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是空口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佛子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得道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發心願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設立法船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救有緣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男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82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四、佛緣淺者生疑念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佛緣淺者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得道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生疑念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著形著相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眼往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外觀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究性理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光來反照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貪圖外表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真理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0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五、古時修道難超脫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自古修道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山又涉水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功圓果滿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佛暗點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辛苦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修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成氣天客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天地壞時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墮苦海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淵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959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、活佛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降世找原男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現今末運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上天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開慈憫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活佛降世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各處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找原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出家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朋子為伴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齊家修道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天永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團圓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395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 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錯過此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機想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六萬年載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此良機會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錯過此機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修難上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子不信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因寃業重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至時後悔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枉然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657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、有緣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得道速前辦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速前辦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威嚴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天不昧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全在此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努力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行功前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古不輕傳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今逢三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普渡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289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三天主考勸求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、假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道熱鬧混眼前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真道假道不一般 假道熱鬧混眼前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真道本是無形象 超生了死彈指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孔子師七位 後遇老子得道玄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論語註載朝聞道 夕死可矣人難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801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546</TotalTime>
  <Words>372</Words>
  <Application>Microsoft Office PowerPoint</Application>
  <PresentationFormat>如螢幕大小 (16:9)</PresentationFormat>
  <Paragraphs>67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三天主考勸求道 悟見講</vt:lpstr>
      <vt:lpstr>三天主考勸求道 悟見講</vt:lpstr>
      <vt:lpstr>三天主考勸求道 悟見講</vt:lpstr>
      <vt:lpstr>三天主考勸求道 悟見講</vt:lpstr>
      <vt:lpstr>三天主考勸求道 悟見講</vt:lpstr>
      <vt:lpstr>三天主考勸求道 悟見講</vt:lpstr>
      <vt:lpstr>三天主考勸求道 悟見講</vt:lpstr>
      <vt:lpstr>三天主考勸求道 悟見講</vt:lpstr>
      <vt:lpstr>三天主考勸求道 悟見講</vt:lpstr>
      <vt:lpstr>三天主考勸求道 悟見講</vt:lpstr>
      <vt:lpstr>三天主考勸求道 悟見講</vt:lpstr>
      <vt:lpstr>三天主考勸求道 悟見講</vt:lpstr>
      <vt:lpstr>三天主考勸求道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269</cp:revision>
  <dcterms:created xsi:type="dcterms:W3CDTF">2014-02-15T05:50:45Z</dcterms:created>
  <dcterms:modified xsi:type="dcterms:W3CDTF">2018-02-24T03:52:13Z</dcterms:modified>
  <cp:contentStatus/>
</cp:coreProperties>
</file>