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、跟自性老母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跟誰修？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你們的老前人歸空了，跟誰修？跟你的自性老母修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是你的自覺本心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，你的良知良能，它是具足萬法的，它不是無生老母是誰？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二、因執著忘了自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跟著你的無生老母一同吃、一同睡、一同穿，結果呢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忘了有老母的存在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，因為人有那個「我」，四大假合的「我」存在哪！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64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三、諦解了悟最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哪一個法門好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，八萬四千法門當中，只要你能諦解、了悟，你能覺，則是真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若有邪見、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有第二見、有分別想、有對待心、有人我相，那就是邪法。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8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四、一點真傳超生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的本心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，就有一條金線了，而不是外在有形的金線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今天得了這個道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，不管你是講師、講員、壇主或是辦事人員，一直到不識字的平凡女士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你沒有這一份天職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，你能真功實善的修，得這一點的真傳，你將來都可以成就。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五、肯修肯辦成果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你沒有天職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，你真心修，你將來的果位，比點傳師大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你莫要執著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，不管你擔任什麼職位，各盡其職就好。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71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六、修到無念最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念是千變萬化的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，它可以讓你成佛，也可以讓你成魔、入地獄、入四生六道，心念多可怕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六祖才說「無念」，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不是你把萬念都絕掉，而是不執、不著、不染，那才叫無念，懂嗎？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3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、摸得著根成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叮嚀、萬交代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，還是要你們去行、去悟，不論外在或內在的道場，若不抓著根，就容易墜落盲從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2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462</TotalTime>
  <Words>509</Words>
  <Application>Microsoft Office PowerPoint</Application>
  <PresentationFormat>如螢幕大小 (16:9)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一點真傳超生死 悟見講</vt:lpstr>
      <vt:lpstr>一點真傳超生死 悟見講</vt:lpstr>
      <vt:lpstr>一點真傳超生死 悟見講</vt:lpstr>
      <vt:lpstr>一點真傳超生死 悟見講</vt:lpstr>
      <vt:lpstr>一點真傳超生死 悟見講</vt:lpstr>
      <vt:lpstr>一點真傳超生死 悟見講</vt:lpstr>
      <vt:lpstr>一點真傳超生死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191</cp:revision>
  <dcterms:created xsi:type="dcterms:W3CDTF">2014-02-15T05:50:45Z</dcterms:created>
  <dcterms:modified xsi:type="dcterms:W3CDTF">2017-09-18T05:28:04Z</dcterms:modified>
  <cp:contentStatus/>
</cp:coreProperties>
</file>