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66" r:id="rId4"/>
    <p:sldId id="262" r:id="rId5"/>
    <p:sldId id="261" r:id="rId6"/>
    <p:sldId id="268" r:id="rId7"/>
    <p:sldId id="260" r:id="rId8"/>
    <p:sldId id="270" r:id="rId9"/>
    <p:sldId id="265" r:id="rId10"/>
    <p:sldId id="264" r:id="rId11"/>
    <p:sldId id="263" r:id="rId12"/>
    <p:sldId id="269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2016/5/26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2016/5/26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2016/5/26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一世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修一世成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8064896" cy="48140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一、一世修成不是夢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濟公老師說：</a:t>
            </a:r>
            <a:endParaRPr lang="en-US" altLang="zh-TW" sz="3600" dirty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一世修一世成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非虛誑，皆有憑有證，這也是來自於爾之心血生命，皆得之不易。在此末後一著憑什麼了大愿？憑著時運，憑著道場當下給爾們之機會，憑著 老母大赦，憑著諸佛庇佑，在此短短數十年修辦可以行三分補七分圓滿回歸理天。</a:t>
            </a:r>
          </a:p>
        </p:txBody>
      </p:sp>
    </p:spTree>
    <p:extLst>
      <p:ext uri="{BB962C8B-B14F-4D97-AF65-F5344CB8AC3E}">
        <p14:creationId xmlns:p14="http://schemas.microsoft.com/office/powerpoint/2010/main" val="4118169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一世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修一世成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九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一世修成快行功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道</a:t>
            </a:r>
            <a:r>
              <a:rPr lang="zh-TW" altLang="en-US" sz="3600" dirty="0">
                <a:ea typeface="全真細隸書" panose="02010609000101010101" pitchFamily="49" charset="-120"/>
              </a:rPr>
              <a:t>，是那麼的好，但是人做不到，反而怪起道來，至高無上的大道擺在你的眼前，告訴你可以一世修一世成，所謂一世修一世成，就是在現在大開普渡的時候，快點去行功、去渡人。此時用力修，能讓我們一世修一世成，為何不呢？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9342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一世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修一世成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十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不修不辦難超昇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徒</a:t>
            </a:r>
            <a:r>
              <a:rPr lang="zh-TW" altLang="en-US" sz="3600" dirty="0">
                <a:ea typeface="全真細隸書" panose="02010609000101010101" pitchFamily="49" charset="-120"/>
              </a:rPr>
              <a:t>兒若不修不辦的話，千秋萬世的後悔都沒有辦法彌補的，你能不能夠感覺到，一失足掉在萬丈深淵，永遠翻不了身的那種感受，人生在世本來就無所求，一切有如夢幻泡影，強求這短暫的享受，而捨掉這長遠的修辦道路程、超生了死的大事，真是天下第一大蠢人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65559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一世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修一世成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045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一世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修一世成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二、道真理真天命真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道場</a:t>
            </a:r>
            <a:r>
              <a:rPr lang="zh-TW" altLang="en-US" sz="3600" dirty="0">
                <a:ea typeface="全真細隸書" panose="02010609000101010101" pitchFamily="49" charset="-120"/>
              </a:rPr>
              <a:t>的天命是來自老母的大慈大悲，以及彌勒祖師的宏慈大愿，諸天仙佛萬仙菩薩倒裝下凡，所為者是三曹大事，末後一著、彌勒收圓，彌勒未來佛實乃秉承諸佛真體佛心，明師應運降世，師尊師母領命三曹普渡，要來完成此末後收圓之大任務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1913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一世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修一世成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三、求真道一世修成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 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如果</a:t>
            </a:r>
            <a:r>
              <a:rPr lang="zh-TW" altLang="en-US" sz="3600" dirty="0">
                <a:ea typeface="全真細隸書" panose="02010609000101010101" pitchFamily="49" charset="-120"/>
              </a:rPr>
              <a:t>我們沒有求道，我們靈性有機會得救、得解脫嗎？為師拿什麼給我的愛徒呢？就憑著這一指點，點開你的生死竅門，人人固有的良知良能，只要你時時參悟，從這根本上去悟去修，道就像一把鑰匙，可以解開生死之間的迷惑，得了這把至寶的鑰匙，就要好好的應用它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75117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一世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修一世成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四、仰賴佛力一世成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彌勒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祖師佛力的加被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，求道後，就與彌勒祖師結下</a:t>
            </a:r>
            <a:r>
              <a:rPr lang="zh-TW" altLang="en-US" sz="3600" dirty="0" smtClean="0">
                <a:latin typeface="+mj-ea"/>
                <a:ea typeface="+mj-ea"/>
              </a:rPr>
              <a:t>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見佛聞法証果</a:t>
            </a:r>
            <a:r>
              <a:rPr lang="zh-TW" altLang="en-US" sz="3600" dirty="0" smtClean="0">
                <a:latin typeface="+mj-ea"/>
                <a:ea typeface="+mj-ea"/>
              </a:rPr>
              <a:t>」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的殊勝因緣。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如在世修得不夠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圓滿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，在佛力的加被下，能夠</a:t>
            </a:r>
            <a:r>
              <a:rPr lang="zh-TW" altLang="en-US" sz="3600" dirty="0" smtClean="0">
                <a:latin typeface="+mj-ea"/>
                <a:ea typeface="+mj-ea"/>
              </a:rPr>
              <a:t>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帶業往生</a:t>
            </a:r>
            <a:r>
              <a:rPr lang="zh-TW" altLang="en-US" sz="3600" dirty="0" smtClean="0">
                <a:latin typeface="+mj-ea"/>
                <a:ea typeface="+mj-ea"/>
              </a:rPr>
              <a:t>」</a:t>
            </a:r>
            <a:r>
              <a:rPr lang="zh-TW" altLang="en-US" sz="3600" dirty="0" smtClean="0">
                <a:latin typeface="+mj-ea"/>
                <a:ea typeface="全真細隸書" panose="02010609000101010101" pitchFamily="49" charset="-120"/>
              </a:rPr>
              <a:t>，前往兜率天</a:t>
            </a:r>
            <a:r>
              <a:rPr lang="zh-TW" altLang="en-US" sz="3600" dirty="0" smtClean="0">
                <a:latin typeface="+mj-ea"/>
                <a:ea typeface="+mj-ea"/>
              </a:rPr>
              <a:t>「</a:t>
            </a:r>
            <a:r>
              <a:rPr lang="zh-TW" altLang="en-US" sz="3600" dirty="0" smtClean="0">
                <a:latin typeface="+mj-ea"/>
                <a:ea typeface="全真細隸書" panose="02010609000101010101" pitchFamily="49" charset="-120"/>
              </a:rPr>
              <a:t>彌勒淨土</a:t>
            </a:r>
            <a:r>
              <a:rPr lang="zh-TW" altLang="en-US" sz="3600" dirty="0" smtClean="0">
                <a:latin typeface="+mj-ea"/>
                <a:ea typeface="+mj-ea"/>
              </a:rPr>
              <a:t>」</a:t>
            </a:r>
            <a:r>
              <a:rPr lang="zh-TW" altLang="en-US" sz="3600" dirty="0" smtClean="0">
                <a:latin typeface="+mj-ea"/>
                <a:ea typeface="全真細隸書" panose="02010609000101010101" pitchFamily="49" charset="-120"/>
              </a:rPr>
              <a:t>，繼續修煉。</a:t>
            </a:r>
            <a:endParaRPr lang="en-US" altLang="zh-TW" sz="3600" dirty="0" smtClean="0">
              <a:latin typeface="+mj-ea"/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全真細隸書" panose="02010609000101010101" pitchFamily="49" charset="-120"/>
              </a:rPr>
              <a:t>佛</a:t>
            </a:r>
            <a: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全真細隸書" panose="02010609000101010101" pitchFamily="49" charset="-120"/>
              </a:rPr>
              <a:t>告優波離</a:t>
            </a:r>
            <a:r>
              <a:rPr lang="zh-TW" altLang="en-US" sz="3600" dirty="0" smtClean="0">
                <a:latin typeface="超世紀細毛楷" panose="02000000000000000000" pitchFamily="2" charset="-120"/>
                <a:ea typeface="全真細隸書" panose="02010609000101010101" pitchFamily="49" charset="-120"/>
              </a:rPr>
              <a:t>：汝</a:t>
            </a:r>
            <a:r>
              <a:rPr lang="zh-TW" altLang="en-US" sz="3600" dirty="0">
                <a:latin typeface="超世紀細毛楷" panose="02000000000000000000" pitchFamily="2" charset="-120"/>
                <a:ea typeface="全真細隸書" panose="02010609000101010101" pitchFamily="49" charset="-120"/>
              </a:rPr>
              <a:t>今諦聽，是彌勒菩薩於未來世，當為眾生作大歸依處，若有歸依彌勒菩薩著，當知是人於無上道得不退轉</a:t>
            </a:r>
            <a:r>
              <a:rPr lang="zh-TW" altLang="en-US" sz="3600" dirty="0" smtClean="0">
                <a:latin typeface="超世紀細毛楷" panose="02000000000000000000" pitchFamily="2" charset="-120"/>
                <a:ea typeface="全真細隸書" panose="02010609000101010101" pitchFamily="49" charset="-120"/>
              </a:rPr>
              <a:t>。</a:t>
            </a:r>
            <a:endParaRPr lang="en-US" altLang="zh-TW" sz="3600" dirty="0">
              <a:latin typeface="+mj-ea"/>
              <a:ea typeface="全真細隸書" panose="02010609000101010101" pitchFamily="49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6274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一世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修一世成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五、明師保證一世成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當代明師濟公活佛在乾道點道詞上說：</a:t>
            </a:r>
            <a:endParaRPr lang="en-US" altLang="zh-TW" sz="3600" dirty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當前即是真陽關          真水真火已俱全           余今指你一條路                      燈光照耀在眼前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二目瞳神來發現             洒洒沱沱大路坦                   西方雖遠頃刻到             渾含長生不老天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5278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一世修一世成</a:t>
            </a:r>
            <a:r>
              <a:rPr lang="zh-TW" altLang="en-US" sz="4000" dirty="0">
                <a:ea typeface="全真細隸書" panose="02010609000101010101" pitchFamily="49" charset="-120"/>
              </a:rPr>
              <a:t>  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我們濟公老師在坤道點道詞上說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：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ea typeface="全真細隸書" panose="02010609000101010101" pitchFamily="49" charset="-120"/>
              </a:rPr>
              <a:t>你</a:t>
            </a:r>
            <a:r>
              <a:rPr lang="zh-TW" altLang="en-US" sz="4000" dirty="0">
                <a:ea typeface="全真細隸書" panose="02010609000101010101" pitchFamily="49" charset="-120"/>
              </a:rPr>
              <a:t>今得一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指                   飄飄</a:t>
            </a:r>
            <a:r>
              <a:rPr lang="zh-TW" altLang="en-US" sz="4000" dirty="0">
                <a:ea typeface="全真細隸書" panose="02010609000101010101" pitchFamily="49" charset="-120"/>
              </a:rPr>
              <a:t>在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天堂                             無</a:t>
            </a:r>
            <a:r>
              <a:rPr lang="zh-TW" altLang="en-US" sz="4000" dirty="0">
                <a:ea typeface="全真細隸書" panose="02010609000101010101" pitchFamily="49" charset="-120"/>
              </a:rPr>
              <a:t>有生和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死                           終日</a:t>
            </a:r>
            <a:r>
              <a:rPr lang="zh-TW" altLang="en-US" sz="4000" dirty="0">
                <a:ea typeface="全真細隸書" panose="02010609000101010101" pitchFamily="49" charset="-120"/>
              </a:rPr>
              <a:t>煉神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光                       林</a:t>
            </a:r>
            <a:r>
              <a:rPr lang="zh-TW" altLang="en-US" sz="4000" dirty="0">
                <a:ea typeface="全真細隸書" panose="02010609000101010101" pitchFamily="49" charset="-120"/>
              </a:rPr>
              <a:t>中授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一點                           知</a:t>
            </a:r>
            <a:r>
              <a:rPr lang="zh-TW" altLang="en-US" sz="4000" dirty="0">
                <a:ea typeface="全真細隸書" panose="02010609000101010101" pitchFamily="49" charset="-120"/>
              </a:rPr>
              <a:t>主保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無恙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r>
              <a:rPr lang="zh-TW" altLang="en-US" sz="4000" b="1" dirty="0">
                <a:solidFill>
                  <a:srgbClr val="FFC000"/>
                </a:solidFill>
                <a:latin typeface="+mj-ea"/>
                <a:ea typeface="全真細隸書" panose="02010609000101010101" pitchFamily="49" charset="-120"/>
              </a:rPr>
              <a:t>求</a:t>
            </a:r>
            <a:r>
              <a:rPr lang="zh-TW" altLang="en-US" sz="4000" dirty="0">
                <a:solidFill>
                  <a:srgbClr val="FFC000"/>
                </a:solidFill>
                <a:latin typeface="+mj-ea"/>
                <a:ea typeface="全真細隸書" panose="02010609000101010101" pitchFamily="49" charset="-120"/>
              </a:rPr>
              <a:t>道經明</a:t>
            </a:r>
            <a:r>
              <a:rPr lang="zh-TW" altLang="en-US" sz="4000" dirty="0" smtClean="0">
                <a:solidFill>
                  <a:srgbClr val="FFC000"/>
                </a:solidFill>
                <a:latin typeface="+mj-ea"/>
                <a:ea typeface="全真細隸書" panose="02010609000101010101" pitchFamily="49" charset="-120"/>
              </a:rPr>
              <a:t>師指點玄關，當下即能跳脫生死輪迴。</a:t>
            </a:r>
            <a:endParaRPr lang="zh-TW" altLang="en-US" sz="4000" dirty="0">
              <a:solidFill>
                <a:srgbClr val="FFC000"/>
              </a:solidFill>
              <a:latin typeface="+mj-ea"/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744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一世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修一世成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六、人得一則能成聖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一就是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道，就是明師一指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，法華授記，凡經明師授記指點，當下解脫。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歷代聖賢仙佛求道後都是一世修一世成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，如孔子、佛陀、彌勒、觀音、老子、顏回、曾子、子思、孟子、ˋ六祖惠能大師、、、等等皆是得道後，一世修成。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1748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一世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修一世成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1520" y="205978"/>
            <a:ext cx="7920880" cy="4814043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七、無極老母的保證</a:t>
            </a:r>
            <a:endParaRPr lang="en-US" altLang="zh-TW" sz="39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老母在訓子十誡中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說：           道</a:t>
            </a:r>
            <a:r>
              <a:rPr lang="zh-TW" altLang="en-US" sz="3900" dirty="0">
                <a:ea typeface="全真細隸書" panose="02010609000101010101" pitchFamily="49" charset="-120"/>
              </a:rPr>
              <a:t>有千條萬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條，皆</a:t>
            </a:r>
            <a:r>
              <a:rPr lang="zh-TW" altLang="en-US" sz="3900" dirty="0">
                <a:ea typeface="全真細隸書" panose="02010609000101010101" pitchFamily="49" charset="-120"/>
              </a:rPr>
              <a:t>非敏捷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正路，惟今垂</a:t>
            </a:r>
            <a:r>
              <a:rPr lang="zh-TW" altLang="en-US" sz="3900" dirty="0">
                <a:ea typeface="全真細隸書" panose="02010609000101010101" pitchFamily="49" charset="-120"/>
              </a:rPr>
              <a:t>金光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一線，路</a:t>
            </a:r>
            <a:r>
              <a:rPr lang="zh-TW" altLang="en-US" sz="3900" dirty="0">
                <a:ea typeface="全真細隸書" panose="02010609000101010101" pitchFamily="49" charset="-120"/>
              </a:rPr>
              <a:t>通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先天，一</a:t>
            </a:r>
            <a:r>
              <a:rPr lang="zh-TW" altLang="en-US" sz="3900" dirty="0">
                <a:ea typeface="全真細隸書" panose="02010609000101010101" pitchFamily="49" charset="-120"/>
              </a:rPr>
              <a:t>步上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達，超</a:t>
            </a:r>
            <a:r>
              <a:rPr lang="zh-TW" altLang="en-US" sz="3900" dirty="0">
                <a:ea typeface="全真細隸書" panose="02010609000101010101" pitchFamily="49" charset="-120"/>
              </a:rPr>
              <a:t>氣越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象，直</a:t>
            </a:r>
            <a:r>
              <a:rPr lang="zh-TW" altLang="en-US" sz="3900" dirty="0">
                <a:ea typeface="全真細隸書" panose="02010609000101010101" pitchFamily="49" charset="-120"/>
              </a:rPr>
              <a:t>登聖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域。</a:t>
            </a:r>
            <a:endParaRPr lang="en-US" altLang="zh-TW" sz="39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老母又說：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 得</a:t>
            </a:r>
            <a:r>
              <a:rPr lang="zh-TW" altLang="en-US" sz="3600" dirty="0">
                <a:ea typeface="全真細隸書" panose="02010609000101010101" pitchFamily="49" charset="-120"/>
              </a:rPr>
              <a:t>天道天榜上英名高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掛                              地府中</a:t>
            </a:r>
            <a:r>
              <a:rPr lang="zh-TW" altLang="en-US" sz="3600" dirty="0">
                <a:ea typeface="全真細隸書" panose="02010609000101010101" pitchFamily="49" charset="-120"/>
              </a:rPr>
              <a:t>抅了賬脫出苦輪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朝</a:t>
            </a:r>
            <a:r>
              <a:rPr lang="zh-TW" altLang="en-US" sz="3600" dirty="0">
                <a:ea typeface="全真細隸書" panose="02010609000101010101" pitchFamily="49" charset="-120"/>
              </a:rPr>
              <a:t>聞道夕死可憑此一指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    指出</a:t>
            </a:r>
            <a:r>
              <a:rPr lang="zh-TW" altLang="en-US" sz="3600" dirty="0">
                <a:ea typeface="全真細隸書" panose="02010609000101010101" pitchFamily="49" charset="-120"/>
              </a:rPr>
              <a:t>來無價寶直返瑤琳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9564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一世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修一世成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八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良辰佳期勿錯過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endParaRPr lang="en-US" altLang="zh-TW" sz="32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ea typeface="全真細隸書" panose="02010609000101010101" pitchFamily="49" charset="-120"/>
              </a:rPr>
              <a:t>在老天還沒有止渡之前，就是仙佛菩薩也不敢叫任何一個人不要辦道，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因為這是一世修一世成的良辰佳期</a:t>
            </a:r>
            <a:r>
              <a:rPr lang="zh-TW" altLang="en-US" sz="3200" dirty="0">
                <a:ea typeface="全真細隸書" panose="02010609000101010101" pitchFamily="49" charset="-120"/>
              </a:rPr>
              <a:t>，各位原胎佛子不知道修了幾世，等了幾百年，才遇到三曹普渡，這個機會錯過了，誰能保證還有以後，至於什麼時候止渡，時候到了，老天自然會垂象，自然會指示，到那時候，你想辦恐怕也無法再辦了。</a:t>
            </a:r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622130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337</TotalTime>
  <Words>938</Words>
  <Application>Microsoft Office PowerPoint</Application>
  <PresentationFormat>如螢幕大小 (16:9)</PresentationFormat>
  <Paragraphs>46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Franklin Gothic Book</vt:lpstr>
      <vt:lpstr>全真細隸書</vt:lpstr>
      <vt:lpstr>超世紀細毛楷</vt:lpstr>
      <vt:lpstr>微軟正黑體</vt:lpstr>
      <vt:lpstr>Arial</vt:lpstr>
      <vt:lpstr>Wingdings 2</vt:lpstr>
      <vt:lpstr>科技</vt:lpstr>
      <vt:lpstr>一世修一世成  悟見講                  </vt:lpstr>
      <vt:lpstr>一世修一世成  悟見講                  </vt:lpstr>
      <vt:lpstr>一世修一世成  悟見講                  </vt:lpstr>
      <vt:lpstr>一世修一世成  悟見講                  </vt:lpstr>
      <vt:lpstr>一世修一世成  悟見講                  </vt:lpstr>
      <vt:lpstr>一世修一世成  悟見講</vt:lpstr>
      <vt:lpstr>一世修一世成  悟見講                  </vt:lpstr>
      <vt:lpstr>一世修一世成  悟見講                  </vt:lpstr>
      <vt:lpstr>一世修一世成  悟見講                  </vt:lpstr>
      <vt:lpstr>一世修一世成  悟見講                  </vt:lpstr>
      <vt:lpstr>一世修一世成  悟見講                  </vt:lpstr>
      <vt:lpstr>一世修一世成 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110</cp:revision>
  <dcterms:created xsi:type="dcterms:W3CDTF">2014-02-15T05:50:45Z</dcterms:created>
  <dcterms:modified xsi:type="dcterms:W3CDTF">2016-05-26T01:41:21Z</dcterms:modified>
</cp:coreProperties>
</file>