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00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生活有道心有天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2934</TotalTime>
  <Words>10</Words>
  <Application>Microsoft Office PowerPoint</Application>
  <PresentationFormat>如螢幕大小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Calibri</vt:lpstr>
      <vt:lpstr>Franklin Gothic Book</vt:lpstr>
      <vt:lpstr>Wingdings 2</vt:lpstr>
      <vt:lpstr>科技</vt:lpstr>
      <vt:lpstr>生活有道心有天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677</cp:revision>
  <dcterms:created xsi:type="dcterms:W3CDTF">2014-02-15T05:50:45Z</dcterms:created>
  <dcterms:modified xsi:type="dcterms:W3CDTF">2021-02-10T00:51:12Z</dcterms:modified>
  <cp:contentStatus/>
</cp:coreProperties>
</file>