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9" r:id="rId2"/>
    <p:sldId id="339" r:id="rId3"/>
    <p:sldId id="328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30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一、龍華大會何時開不是五十六億年後才開，人間淨土來臨後，即召開龍華大會。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將萬國與九洲全然渡盡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千神聖萬仙佛共聚中原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三曹清會一案白陽立定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刷盡了惡孽子盡留良賢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248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21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773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110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二、龍華大會那裡開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白水聖帝說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龍華大會是在人間開，龍華大會是彌勒祖師，奉老母之命招開，有緣人都找齊了才開，龍華會選三千六百聖，四萬八千賢。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在全世界選，有大功的，如點傳師、壇主、講師、辦事人員。末劫年後，老祖師降世，平收萬教，一道同風，大同世界。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587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三、龍華大會誰召開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諸佛祖各了愿九六渡盡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彌勒祖登寶臺點將封仙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皇胎子脫苦海齊登彼岸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天然子率原人共朝母顏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174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四、人間淨土的殊勝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將苦海化成了蓮花寶國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這東土要改成淨土西天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活佛世四千載快樂無比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斷宰殺歸善路物各生全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顯鍾靈合毓秀麟鳳現野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海波息慶昇平共樂豐年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你也敬我也愛再無爭鬥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五日風十日雨挽回堯天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52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五、龍華會點將封仙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至此時為母我心纔放下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各個的大功子喜在心間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某原人首開荒鰲頭獨占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某原人建奇功位證魁元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某原人財法施高昇上品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某原人捨身辦上乘尊嚴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某原人立佛堂金仙得坐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某原人代天化賜與品蓮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某原人盡苦心仙班得列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某原人多慇懃昇賞無邊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到那時分三乘九品序列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有功的眾佛子皆大喜歡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66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六、修上乘法回理天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現如今出世法末後一著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聞者成得者超希聖希賢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一十八小兒童中州坐定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響霹靂驚惺了大地坤乾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三極道傳一理佛子登岸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普天下遍全球共現金蓮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論大道分三乘真理為上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理上乘氣中乘下乘象天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72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七、修天道享清洪福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不歸空在紅塵外王內聖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享榮華享富貴自在安然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歸空的眾佛子先天而返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脫凡胎成聖體大羅金仙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從今後不叫你東土而奔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再也不為凡人苦受熬煎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吃仙桃與仙果瓊漿玉液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喜無盡樂難及快活無邊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69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八、九玄七祖同超生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爾九玄爾七祖共同脫苦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爾幾品他幾品共現威嚴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群佛子無極宮設下筵宴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龍華會聚群真聖神佛仙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一各個俱前來朝拜我母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只喜得老無生有口難言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斟一盃菩提酒賜與兒等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眾佛子食仙宴快樂無邊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432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40418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2311</TotalTime>
  <Words>785</Words>
  <Application>Microsoft Office PowerPoint</Application>
  <PresentationFormat>如螢幕大小 (16:9)</PresentationFormat>
  <Paragraphs>25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龍華大會的殊勝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422</cp:revision>
  <dcterms:created xsi:type="dcterms:W3CDTF">2014-02-15T05:50:45Z</dcterms:created>
  <dcterms:modified xsi:type="dcterms:W3CDTF">2020-06-06T02:10:18Z</dcterms:modified>
  <cp:contentStatus/>
</cp:coreProperties>
</file>