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08" r:id="rId2"/>
    <p:sldId id="296" r:id="rId3"/>
    <p:sldId id="309" r:id="rId4"/>
    <p:sldId id="297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悟見老兄" initials="悟見老兄" lastIdx="2" clrIdx="0">
    <p:extLst>
      <p:ext uri="{19B8F6BF-5375-455C-9EA6-DF929625EA0E}">
        <p15:presenceInfo xmlns:p15="http://schemas.microsoft.com/office/powerpoint/2012/main" userId="d3c841b5715e98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2649" autoAdjust="0"/>
  </p:normalViewPr>
  <p:slideViewPr>
    <p:cSldViewPr>
      <p:cViewPr varScale="1">
        <p:scale>
          <a:sx n="92" d="100"/>
          <a:sy n="92" d="100"/>
        </p:scale>
        <p:origin x="738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429064" y="2503170"/>
            <a:ext cx="6480048" cy="172593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433050" y="1158609"/>
            <a:ext cx="6480048" cy="131445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2016/4/19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2016/4/19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2016/4/19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2016/4/19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687878"/>
            <a:ext cx="6629400" cy="1369772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864350"/>
            <a:ext cx="6629400" cy="800016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2016/4/19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2016/4/19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4114800"/>
            <a:ext cx="4040188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4114800"/>
            <a:ext cx="4041775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137685"/>
            <a:ext cx="4040188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137685"/>
            <a:ext cx="4041775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2016/4/19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7470648" cy="85725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2016/4/19</a:t>
            </a:fld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2016/4/19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2016/4/19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56448" y="4816548"/>
            <a:ext cx="762000" cy="273844"/>
          </a:xfrm>
        </p:spPr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065628" y="764930"/>
            <a:ext cx="4114800" cy="30861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4816548"/>
            <a:ext cx="2133600" cy="273844"/>
          </a:xfrm>
        </p:spPr>
        <p:txBody>
          <a:bodyPr/>
          <a:lstStyle/>
          <a:p>
            <a:fld id="{6EFB7D30-6152-4307-A58E-046766A68531}" type="datetimeFigureOut">
              <a:rPr lang="zh-TW" altLang="en-US" smtClean="0"/>
              <a:t>2016/4/19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7315200" y="0"/>
            <a:ext cx="1828800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7467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4816548"/>
            <a:ext cx="2133600" cy="273844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EFB7D30-6152-4307-A58E-046766A68531}" type="datetimeFigureOut">
              <a:rPr lang="zh-TW" altLang="en-US" smtClean="0"/>
              <a:t>2016/4/19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4816548"/>
            <a:ext cx="2895600" cy="273844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4816548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ea typeface="全真細隸書" panose="02010609000101010101" pitchFamily="49" charset="-120"/>
              </a:rPr>
              <a:t>龍華大會      悟見講</a:t>
            </a:r>
            <a:endParaRPr lang="zh-TW" altLang="en-US" sz="4000" dirty="0">
              <a:solidFill>
                <a:srgbClr val="FF0000"/>
              </a:solidFill>
              <a:ea typeface="全真顏體" panose="02010609000101010101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pPr marL="36576" indent="0">
              <a:buNone/>
            </a:pPr>
            <a:r>
              <a:rPr lang="zh-TW" altLang="en-US" sz="3200" dirty="0" smtClean="0">
                <a:solidFill>
                  <a:srgbClr val="FFFF00"/>
                </a:solidFill>
                <a:ea typeface="全真細隸書" panose="02010609000101010101" pitchFamily="49" charset="-120"/>
              </a:rPr>
              <a:t>老</a:t>
            </a:r>
            <a:r>
              <a:rPr lang="zh-TW" altLang="en-US" sz="3200" dirty="0" smtClean="0">
                <a:solidFill>
                  <a:srgbClr val="FFFF00"/>
                </a:solidFill>
                <a:ea typeface="全真細隸書" panose="02010609000101010101" pitchFamily="49" charset="-120"/>
              </a:rPr>
              <a:t>前人談龍華大會</a:t>
            </a:r>
            <a:endParaRPr lang="en-US" altLang="zh-TW" sz="3200" dirty="0" smtClean="0">
              <a:solidFill>
                <a:srgbClr val="FFFF00"/>
              </a:solidFill>
              <a:ea typeface="全真細隸書" panose="02010609000101010101" pitchFamily="49" charset="-120"/>
            </a:endParaRPr>
          </a:p>
          <a:p>
            <a:endParaRPr lang="zh-TW" altLang="en-US" dirty="0"/>
          </a:p>
        </p:txBody>
      </p:sp>
      <p:pic>
        <p:nvPicPr>
          <p:cNvPr id="2" name="老前人慈悲-3-講龍華大會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568" y="555526"/>
            <a:ext cx="604867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ea typeface="全真細隸書" panose="02010609000101010101" pitchFamily="49" charset="-120"/>
              </a:rPr>
              <a:t>龍華大會      悟見講</a:t>
            </a:r>
            <a:endParaRPr lang="zh-TW" altLang="en-US" sz="4000" dirty="0"/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r>
              <a:rPr lang="zh-TW" altLang="en-US" sz="3200" dirty="0">
                <a:ea typeface="全真細隸書" panose="02010609000101010101" pitchFamily="49" charset="-120"/>
              </a:rPr>
              <a:t>從今後不叫你東土而奔 再也不為凡人苦受熬煎</a:t>
            </a:r>
            <a:br>
              <a:rPr lang="zh-TW" altLang="en-US" sz="3200" dirty="0">
                <a:ea typeface="全真細隸書" panose="02010609000101010101" pitchFamily="49" charset="-120"/>
              </a:rPr>
            </a:br>
            <a:r>
              <a:rPr lang="zh-TW" altLang="en-US" sz="3200" dirty="0">
                <a:ea typeface="全真細隸書" panose="02010609000101010101" pitchFamily="49" charset="-120"/>
              </a:rPr>
              <a:t>吃仙桃與仙果瓊漿玉液  喜無盡樂難及快活</a:t>
            </a:r>
            <a:r>
              <a:rPr lang="zh-TW" altLang="en-US" sz="3200" dirty="0" smtClean="0">
                <a:ea typeface="全真細隸書" panose="02010609000101010101" pitchFamily="49" charset="-120"/>
              </a:rPr>
              <a:t>無邊</a:t>
            </a:r>
            <a:endParaRPr lang="en-US" altLang="zh-TW" sz="3200" dirty="0" smtClean="0">
              <a:ea typeface="全真細隸書" panose="02010609000101010101" pitchFamily="49" charset="-120"/>
            </a:endParaRPr>
          </a:p>
          <a:p>
            <a:endParaRPr lang="en-US" altLang="zh-TW" sz="3200" dirty="0" smtClean="0">
              <a:ea typeface="全真細隸書" panose="02010609000101010101" pitchFamily="49" charset="-120"/>
            </a:endParaRPr>
          </a:p>
          <a:p>
            <a:r>
              <a:rPr lang="zh-TW" altLang="en-US" sz="3200" dirty="0" smtClean="0">
                <a:solidFill>
                  <a:srgbClr val="FFFF00"/>
                </a:solidFill>
                <a:ea typeface="全真細隸書" panose="02010609000101010101" pitchFamily="49" charset="-120"/>
              </a:rPr>
              <a:t>顯</a:t>
            </a:r>
            <a:r>
              <a:rPr lang="zh-TW" altLang="en-US" sz="3200" dirty="0">
                <a:solidFill>
                  <a:srgbClr val="FFFF00"/>
                </a:solidFill>
                <a:ea typeface="全真細隸書" panose="02010609000101010101" pitchFamily="49" charset="-120"/>
              </a:rPr>
              <a:t>一顯神通廣貫徹天地 用一用仙家妙旋轉坤乾</a:t>
            </a:r>
            <a:br>
              <a:rPr lang="zh-TW" altLang="en-US" sz="3200" dirty="0">
                <a:solidFill>
                  <a:srgbClr val="FFFF00"/>
                </a:solidFill>
                <a:ea typeface="全真細隸書" panose="02010609000101010101" pitchFamily="49" charset="-120"/>
              </a:rPr>
            </a:br>
            <a:r>
              <a:rPr lang="zh-TW" altLang="en-US" sz="3200" dirty="0">
                <a:solidFill>
                  <a:srgbClr val="FFFF00"/>
                </a:solidFill>
                <a:ea typeface="全真細隸書" panose="02010609000101010101" pitchFamily="49" charset="-120"/>
              </a:rPr>
              <a:t>真法身日月照無影無痕 入水火不焚溺永壽無邊</a:t>
            </a:r>
            <a:r>
              <a:rPr lang="zh-TW" altLang="en-US" sz="3200" dirty="0">
                <a:ea typeface="全真細隸書" panose="02010609000101010101" pitchFamily="49" charset="-120"/>
              </a:rPr>
              <a:t/>
            </a:r>
            <a:br>
              <a:rPr lang="zh-TW" altLang="en-US" sz="3200" dirty="0">
                <a:ea typeface="全真細隸書" panose="02010609000101010101" pitchFamily="49" charset="-120"/>
              </a:rPr>
            </a:br>
            <a:r>
              <a:rPr lang="zh-TW" altLang="en-US" sz="3200" dirty="0">
                <a:ea typeface="全真細隸書" panose="02010609000101010101" pitchFamily="49" charset="-120"/>
              </a:rPr>
              <a:t/>
            </a:r>
            <a:br>
              <a:rPr lang="zh-TW" altLang="en-US" sz="3200" dirty="0">
                <a:ea typeface="全真細隸書" panose="02010609000101010101" pitchFamily="49" charset="-120"/>
              </a:rPr>
            </a:br>
            <a:r>
              <a:rPr lang="zh-TW" altLang="en-US" sz="3200" dirty="0">
                <a:ea typeface="全真細隸書" panose="02010609000101010101" pitchFamily="49" charset="-120"/>
              </a:rPr>
              <a:t>不被這天與地陰陽轄管 不懼風不懼霜不怕暑寒</a:t>
            </a:r>
            <a:br>
              <a:rPr lang="zh-TW" altLang="en-US" sz="3200" dirty="0">
                <a:ea typeface="全真細隸書" panose="02010609000101010101" pitchFamily="49" charset="-120"/>
              </a:rPr>
            </a:br>
            <a:r>
              <a:rPr lang="zh-TW" altLang="en-US" sz="3200" dirty="0">
                <a:ea typeface="全真細隸書" panose="02010609000101010101" pitchFamily="49" charset="-120"/>
              </a:rPr>
              <a:t>穿金石無阻礙無束無管 來無影去無蹤遊遍三千</a:t>
            </a:r>
            <a:endParaRPr lang="en-US" altLang="zh-TW" sz="3200" dirty="0" smtClean="0">
              <a:ea typeface="全真細隸書" panose="02010609000101010101" pitchFamily="49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73913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ea typeface="全真細隸書" panose="02010609000101010101" pitchFamily="49" charset="-120"/>
              </a:rPr>
              <a:t>龍華大會      悟見講</a:t>
            </a:r>
            <a:endParaRPr lang="zh-TW" altLang="en-US" sz="4000" dirty="0"/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 smtClean="0">
                <a:solidFill>
                  <a:srgbClr val="FFFF00"/>
                </a:solidFill>
                <a:ea typeface="全真細隸書" panose="02010609000101010101" pitchFamily="49" charset="-120"/>
              </a:rPr>
              <a:t>八、</a:t>
            </a:r>
            <a:r>
              <a:rPr lang="zh-TW" altLang="en-US" sz="3200" dirty="0" smtClean="0">
                <a:solidFill>
                  <a:srgbClr val="FFFF00"/>
                </a:solidFill>
                <a:ea typeface="全真細隸書" panose="02010609000101010101" pitchFamily="49" charset="-120"/>
              </a:rPr>
              <a:t>皆大歡喜群仙會</a:t>
            </a:r>
            <a:endParaRPr lang="en-US" altLang="zh-TW" sz="3200" dirty="0" smtClean="0">
              <a:solidFill>
                <a:srgbClr val="FFFF00"/>
              </a:solidFill>
              <a:ea typeface="全真細隸書" panose="02010609000101010101" pitchFamily="49" charset="-120"/>
            </a:endParaRPr>
          </a:p>
          <a:p>
            <a:r>
              <a:rPr lang="zh-TW" altLang="en-US" sz="3200" dirty="0">
                <a:solidFill>
                  <a:srgbClr val="FFC000"/>
                </a:solidFill>
                <a:ea typeface="全真細隸書" panose="02010609000101010101" pitchFamily="49" charset="-120"/>
              </a:rPr>
              <a:t>老母說：</a:t>
            </a:r>
            <a:endParaRPr lang="en-US" altLang="zh-TW" sz="3200" dirty="0" smtClean="0">
              <a:solidFill>
                <a:srgbClr val="FFC000"/>
              </a:solidFill>
              <a:ea typeface="全真細隸書" panose="02010609000101010101" pitchFamily="49" charset="-120"/>
            </a:endParaRPr>
          </a:p>
          <a:p>
            <a:r>
              <a:rPr lang="zh-TW" altLang="en-US" sz="3200" dirty="0" smtClean="0">
                <a:ea typeface="全真細隸書" panose="02010609000101010101" pitchFamily="49" charset="-120"/>
              </a:rPr>
              <a:t>爾</a:t>
            </a:r>
            <a:r>
              <a:rPr lang="zh-TW" altLang="en-US" sz="3200" dirty="0">
                <a:ea typeface="全真細隸書" panose="02010609000101010101" pitchFamily="49" charset="-120"/>
              </a:rPr>
              <a:t>九玄爾七祖共同脫苦                爾幾品他幾品共現威嚴</a:t>
            </a:r>
            <a:br>
              <a:rPr lang="zh-TW" altLang="en-US" sz="3200" dirty="0">
                <a:ea typeface="全真細隸書" panose="02010609000101010101" pitchFamily="49" charset="-120"/>
              </a:rPr>
            </a:br>
            <a:r>
              <a:rPr lang="zh-TW" altLang="en-US" sz="3200" dirty="0">
                <a:ea typeface="全真細隸書" panose="02010609000101010101" pitchFamily="49" charset="-120"/>
              </a:rPr>
              <a:t>群佛子無極宮設下筵宴                     龍華會聚群真聖神佛仙</a:t>
            </a:r>
            <a:br>
              <a:rPr lang="zh-TW" altLang="en-US" sz="3200" dirty="0">
                <a:ea typeface="全真細隸書" panose="02010609000101010101" pitchFamily="49" charset="-120"/>
              </a:rPr>
            </a:br>
            <a:r>
              <a:rPr lang="zh-TW" altLang="en-US" sz="3200" dirty="0">
                <a:ea typeface="全真細隸書" panose="02010609000101010101" pitchFamily="49" charset="-120"/>
              </a:rPr>
              <a:t/>
            </a:r>
            <a:br>
              <a:rPr lang="zh-TW" altLang="en-US" sz="3200" dirty="0">
                <a:ea typeface="全真細隸書" panose="02010609000101010101" pitchFamily="49" charset="-120"/>
              </a:rPr>
            </a:br>
            <a:r>
              <a:rPr lang="zh-TW" altLang="en-US" sz="3200" dirty="0">
                <a:solidFill>
                  <a:srgbClr val="FFFF00"/>
                </a:solidFill>
                <a:ea typeface="全真細隸書" panose="02010609000101010101" pitchFamily="49" charset="-120"/>
              </a:rPr>
              <a:t>一各個俱前來朝拜我母                只喜得老無生有口難言</a:t>
            </a:r>
            <a:br>
              <a:rPr lang="zh-TW" altLang="en-US" sz="3200" dirty="0">
                <a:solidFill>
                  <a:srgbClr val="FFFF00"/>
                </a:solidFill>
                <a:ea typeface="全真細隸書" panose="02010609000101010101" pitchFamily="49" charset="-120"/>
              </a:rPr>
            </a:br>
            <a:r>
              <a:rPr lang="zh-TW" altLang="en-US" sz="3200" dirty="0">
                <a:solidFill>
                  <a:srgbClr val="FFFF00"/>
                </a:solidFill>
                <a:ea typeface="全真細隸書" panose="02010609000101010101" pitchFamily="49" charset="-120"/>
              </a:rPr>
              <a:t>斟一盃菩提酒賜與兒等                眾佛子食仙宴快樂無邊</a:t>
            </a:r>
            <a:br>
              <a:rPr lang="zh-TW" altLang="en-US" sz="3200" dirty="0">
                <a:solidFill>
                  <a:srgbClr val="FFFF00"/>
                </a:solidFill>
                <a:ea typeface="全真細隸書" panose="02010609000101010101" pitchFamily="49" charset="-120"/>
              </a:rPr>
            </a:br>
            <a:r>
              <a:rPr lang="zh-TW" altLang="en-US" sz="3200" dirty="0">
                <a:solidFill>
                  <a:srgbClr val="FFFF00"/>
                </a:solidFill>
                <a:ea typeface="全真細隸書" panose="02010609000101010101" pitchFamily="49" charset="-120"/>
              </a:rPr>
              <a:t/>
            </a:r>
            <a:br>
              <a:rPr lang="zh-TW" altLang="en-US" sz="3200" dirty="0">
                <a:solidFill>
                  <a:srgbClr val="FFFF00"/>
                </a:solidFill>
                <a:ea typeface="全真細隸書" panose="02010609000101010101" pitchFamily="49" charset="-120"/>
              </a:rPr>
            </a:br>
            <a:r>
              <a:rPr lang="zh-TW" altLang="en-US" sz="3200" dirty="0">
                <a:ea typeface="全真細隸書" panose="02010609000101010101" pitchFamily="49" charset="-120"/>
              </a:rPr>
              <a:t>大團圓大聚會快活無盡                 無極宮鼓掌笑喜地歡天</a:t>
            </a:r>
            <a:br>
              <a:rPr lang="zh-TW" altLang="en-US" sz="3200" dirty="0">
                <a:ea typeface="全真細隸書" panose="02010609000101010101" pitchFamily="49" charset="-120"/>
              </a:rPr>
            </a:br>
            <a:r>
              <a:rPr lang="zh-TW" altLang="en-US" sz="3200" dirty="0">
                <a:ea typeface="全真細隸書" panose="02010609000101010101" pitchFamily="49" charset="-120"/>
              </a:rPr>
              <a:t>方顯出修天道至尊至貴              不虧我苦心子頂天良賢</a:t>
            </a:r>
          </a:p>
          <a:p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97048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ea typeface="全真細隸書" panose="02010609000101010101" pitchFamily="49" charset="-120"/>
              </a:rPr>
              <a:t>龍華大會      悟見講</a:t>
            </a:r>
            <a:endParaRPr lang="zh-TW" altLang="en-US" sz="4000" dirty="0"/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FFFF00"/>
                </a:solidFill>
                <a:ea typeface="全真細隸書" panose="02010609000101010101" pitchFamily="49" charset="-120"/>
              </a:rPr>
              <a:t>九、結論</a:t>
            </a:r>
            <a:endParaRPr lang="en-US" altLang="zh-TW" sz="3200" dirty="0" smtClean="0">
              <a:solidFill>
                <a:srgbClr val="FFFF00"/>
              </a:solidFill>
              <a:ea typeface="全真細隸書" panose="02010609000101010101" pitchFamily="49" charset="-120"/>
            </a:endParaRPr>
          </a:p>
          <a:p>
            <a:r>
              <a:rPr lang="zh-TW" altLang="en-US" sz="3200" dirty="0" smtClean="0">
                <a:solidFill>
                  <a:srgbClr val="FFC000"/>
                </a:solidFill>
                <a:ea typeface="全真細隸書" panose="02010609000101010101" pitchFamily="49" charset="-120"/>
              </a:rPr>
              <a:t>只要大家求道後</a:t>
            </a:r>
            <a:r>
              <a:rPr lang="zh-TW" altLang="en-US" sz="3200" dirty="0" smtClean="0">
                <a:ea typeface="全真細隸書" panose="02010609000101010101" pitchFamily="49" charset="-120"/>
              </a:rPr>
              <a:t>，努力修辦，我們都能參與龍華大會</a:t>
            </a:r>
            <a:r>
              <a:rPr lang="zh-TW" altLang="en-US" sz="3200" dirty="0" smtClean="0">
                <a:ea typeface="全真細隸書" panose="02010609000101010101" pitchFamily="49" charset="-120"/>
              </a:rPr>
              <a:t>。</a:t>
            </a:r>
            <a:endParaRPr lang="en-US" altLang="zh-TW" sz="3200" dirty="0" smtClean="0">
              <a:ea typeface="全真細隸書" panose="02010609000101010101" pitchFamily="49" charset="-120"/>
            </a:endParaRPr>
          </a:p>
          <a:p>
            <a:r>
              <a:rPr lang="zh-TW" altLang="en-US" sz="3200" dirty="0" smtClean="0">
                <a:solidFill>
                  <a:srgbClr val="FFC000"/>
                </a:solidFill>
                <a:ea typeface="全真細隸書" panose="02010609000101010101" pitchFamily="49" charset="-120"/>
              </a:rPr>
              <a:t>龍華會有三會</a:t>
            </a:r>
            <a:endParaRPr lang="en-US" altLang="zh-TW" sz="3200" dirty="0" smtClean="0">
              <a:solidFill>
                <a:srgbClr val="FFC000"/>
              </a:solidFill>
              <a:ea typeface="全真細隸書" panose="02010609000101010101" pitchFamily="49" charset="-120"/>
            </a:endParaRPr>
          </a:p>
          <a:p>
            <a:r>
              <a:rPr lang="zh-TW" altLang="en-US" sz="3200" dirty="0" smtClean="0">
                <a:ea typeface="全真細隸書" panose="02010609000101010101" pitchFamily="49" charset="-120"/>
              </a:rPr>
              <a:t>第一會是</a:t>
            </a:r>
            <a:r>
              <a:rPr lang="zh-TW" altLang="en-US" sz="3200" dirty="0">
                <a:ea typeface="全真細隸書" panose="02010609000101010101" pitchFamily="49" charset="-120"/>
              </a:rPr>
              <a:t>會</a:t>
            </a:r>
            <a:r>
              <a:rPr lang="zh-TW" altLang="en-US" sz="3200" dirty="0" smtClean="0">
                <a:ea typeface="全真細隸書" panose="02010609000101010101" pitchFamily="49" charset="-120"/>
              </a:rPr>
              <a:t>上根器的人</a:t>
            </a:r>
            <a:endParaRPr lang="en-US" altLang="zh-TW" sz="3200" dirty="0" smtClean="0">
              <a:ea typeface="全真細隸書" panose="02010609000101010101" pitchFamily="49" charset="-120"/>
            </a:endParaRPr>
          </a:p>
          <a:p>
            <a:r>
              <a:rPr lang="zh-TW" altLang="en-US" sz="3200" dirty="0" smtClean="0">
                <a:ea typeface="全真細隸書" panose="02010609000101010101" pitchFamily="49" charset="-120"/>
              </a:rPr>
              <a:t>第二會</a:t>
            </a:r>
            <a:r>
              <a:rPr lang="zh-TW" altLang="en-US" sz="3200" dirty="0">
                <a:ea typeface="全真細隸書" panose="02010609000101010101" pitchFamily="49" charset="-120"/>
              </a:rPr>
              <a:t>是</a:t>
            </a:r>
            <a:r>
              <a:rPr lang="zh-TW" altLang="en-US" sz="3200" dirty="0" smtClean="0">
                <a:ea typeface="全真細隸書" panose="02010609000101010101" pitchFamily="49" charset="-120"/>
              </a:rPr>
              <a:t>會中根</a:t>
            </a:r>
            <a:r>
              <a:rPr lang="zh-TW" altLang="en-US" sz="3200" dirty="0">
                <a:ea typeface="全真細隸書" panose="02010609000101010101" pitchFamily="49" charset="-120"/>
              </a:rPr>
              <a:t>器的</a:t>
            </a:r>
            <a:r>
              <a:rPr lang="zh-TW" altLang="en-US" sz="3200" dirty="0" smtClean="0">
                <a:ea typeface="全真細隸書" panose="02010609000101010101" pitchFamily="49" charset="-120"/>
              </a:rPr>
              <a:t>人</a:t>
            </a:r>
            <a:endParaRPr lang="en-US" altLang="zh-TW" sz="3200" dirty="0" smtClean="0">
              <a:ea typeface="全真細隸書" panose="02010609000101010101" pitchFamily="49" charset="-120"/>
            </a:endParaRPr>
          </a:p>
          <a:p>
            <a:r>
              <a:rPr lang="zh-TW" altLang="en-US" sz="3200" dirty="0" smtClean="0">
                <a:ea typeface="全真細隸書" panose="02010609000101010101" pitchFamily="49" charset="-120"/>
              </a:rPr>
              <a:t>第三會</a:t>
            </a:r>
            <a:r>
              <a:rPr lang="zh-TW" altLang="en-US" sz="3200" dirty="0">
                <a:ea typeface="全真細隸書" panose="02010609000101010101" pitchFamily="49" charset="-120"/>
              </a:rPr>
              <a:t>是</a:t>
            </a:r>
            <a:r>
              <a:rPr lang="zh-TW" altLang="en-US" sz="3200" dirty="0" smtClean="0">
                <a:ea typeface="全真細隸書" panose="02010609000101010101" pitchFamily="49" charset="-120"/>
              </a:rPr>
              <a:t>會下根</a:t>
            </a:r>
            <a:r>
              <a:rPr lang="zh-TW" altLang="en-US" sz="3200" dirty="0">
                <a:ea typeface="全真細隸書" panose="02010609000101010101" pitchFamily="49" charset="-120"/>
              </a:rPr>
              <a:t>器的</a:t>
            </a:r>
            <a:r>
              <a:rPr lang="zh-TW" altLang="en-US" sz="3200" dirty="0" smtClean="0">
                <a:ea typeface="全真細隸書" panose="02010609000101010101" pitchFamily="49" charset="-120"/>
              </a:rPr>
              <a:t>人</a:t>
            </a:r>
            <a:endParaRPr lang="en-US" altLang="zh-TW" sz="3200" dirty="0" smtClean="0">
              <a:ea typeface="全真細隸書" panose="02010609000101010101" pitchFamily="49" charset="-120"/>
            </a:endParaRPr>
          </a:p>
          <a:p>
            <a:r>
              <a:rPr lang="zh-TW" altLang="en-US" sz="3200" dirty="0" smtClean="0">
                <a:solidFill>
                  <a:srgbClr val="FFC000"/>
                </a:solidFill>
                <a:ea typeface="全真細隸書" panose="02010609000101010101" pitchFamily="49" charset="-120"/>
              </a:rPr>
              <a:t>只要能參與龍華大會，</a:t>
            </a:r>
            <a:r>
              <a:rPr lang="zh-TW" altLang="en-US" sz="3200" dirty="0">
                <a:solidFill>
                  <a:srgbClr val="FFC000"/>
                </a:solidFill>
                <a:ea typeface="全真細隸書" panose="02010609000101010101" pitchFamily="49" charset="-120"/>
              </a:rPr>
              <a:t>都</a:t>
            </a:r>
            <a:r>
              <a:rPr lang="zh-TW" altLang="en-US" sz="3200" dirty="0" smtClean="0">
                <a:solidFill>
                  <a:srgbClr val="FFC000"/>
                </a:solidFill>
                <a:ea typeface="全真細隸書" panose="02010609000101010101" pitchFamily="49" charset="-120"/>
              </a:rPr>
              <a:t>能</a:t>
            </a:r>
            <a:r>
              <a:rPr lang="zh-TW" altLang="en-US" sz="3200" dirty="0">
                <a:solidFill>
                  <a:srgbClr val="FFC000"/>
                </a:solidFill>
                <a:ea typeface="全真細隸書" panose="02010609000101010101" pitchFamily="49" charset="-120"/>
              </a:rPr>
              <a:t>証</a:t>
            </a:r>
            <a:r>
              <a:rPr lang="zh-TW" altLang="en-US" sz="3200" dirty="0" smtClean="0">
                <a:solidFill>
                  <a:srgbClr val="FFC000"/>
                </a:solidFill>
                <a:ea typeface="全真細隸書" panose="02010609000101010101" pitchFamily="49" charset="-120"/>
              </a:rPr>
              <a:t>得</a:t>
            </a:r>
            <a:r>
              <a:rPr lang="en-US" altLang="zh-TW" sz="3200" dirty="0" smtClean="0">
                <a:solidFill>
                  <a:srgbClr val="FFC000"/>
                </a:solidFill>
                <a:ea typeface="全真細隸書" panose="02010609000101010101" pitchFamily="49" charset="-120"/>
              </a:rPr>
              <a:t>｢</a:t>
            </a:r>
            <a:r>
              <a:rPr lang="zh-TW" altLang="en-US" sz="3200" dirty="0" smtClean="0">
                <a:solidFill>
                  <a:srgbClr val="FFC000"/>
                </a:solidFill>
                <a:ea typeface="全真細隸書" panose="02010609000101010101" pitchFamily="49" charset="-120"/>
              </a:rPr>
              <a:t>阿羅漢果</a:t>
            </a:r>
            <a:r>
              <a:rPr lang="en-US" altLang="zh-TW" sz="3200" dirty="0" smtClean="0">
                <a:solidFill>
                  <a:srgbClr val="FFC000"/>
                </a:solidFill>
                <a:ea typeface="全真細隸書" panose="02010609000101010101" pitchFamily="49" charset="-120"/>
              </a:rPr>
              <a:t>｣</a:t>
            </a:r>
            <a:r>
              <a:rPr lang="zh-TW" altLang="en-US" sz="3200" dirty="0" smtClean="0">
                <a:solidFill>
                  <a:srgbClr val="FFC000"/>
                </a:solidFill>
                <a:ea typeface="全真細隸書" panose="02010609000101010101" pitchFamily="49" charset="-120"/>
              </a:rPr>
              <a:t>以上的果位</a:t>
            </a:r>
            <a:r>
              <a:rPr lang="zh-TW" altLang="en-US" sz="3200" dirty="0" smtClean="0">
                <a:ea typeface="全真細隸書" panose="02010609000101010101" pitchFamily="49" charset="-120"/>
              </a:rPr>
              <a:t>，靈回無極理天，與老母團聚，永遠脫離輪迴。</a:t>
            </a:r>
            <a:endParaRPr lang="en-US" altLang="zh-TW" sz="3200" dirty="0" smtClean="0">
              <a:ea typeface="全真細隸書" panose="02010609000101010101" pitchFamily="49" charset="-120"/>
            </a:endParaRPr>
          </a:p>
          <a:p>
            <a:endParaRPr lang="en-US" altLang="zh-TW" sz="3200" dirty="0" smtClean="0">
              <a:solidFill>
                <a:srgbClr val="FFFF00"/>
              </a:solidFill>
              <a:ea typeface="全真顏體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621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  <a:ea typeface="全真細隸書" panose="02010609000101010101" pitchFamily="49" charset="-120"/>
              </a:rPr>
              <a:t>龍華大會      悟見講</a:t>
            </a:r>
            <a:endParaRPr lang="zh-TW" altLang="en-US" sz="4000" dirty="0">
              <a:solidFill>
                <a:srgbClr val="FF0000"/>
              </a:solidFill>
              <a:ea typeface="全真細隸書" panose="02010609000101010101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07504" y="123478"/>
            <a:ext cx="8064896" cy="4896544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zh-TW" altLang="en-US" sz="3200" dirty="0">
                <a:solidFill>
                  <a:srgbClr val="FFFF00"/>
                </a:solidFill>
                <a:ea typeface="全真細隸書" panose="02010609000101010101" pitchFamily="49" charset="-120"/>
              </a:rPr>
              <a:t>一、老</a:t>
            </a:r>
            <a:r>
              <a:rPr lang="zh-TW" altLang="en-US" sz="3200" dirty="0" smtClean="0">
                <a:solidFill>
                  <a:srgbClr val="FFFF00"/>
                </a:solidFill>
                <a:ea typeface="全真細隸書" panose="02010609000101010101" pitchFamily="49" charset="-120"/>
              </a:rPr>
              <a:t>前人談</a:t>
            </a:r>
            <a:r>
              <a:rPr lang="zh-TW" altLang="en-US" sz="3200" dirty="0">
                <a:solidFill>
                  <a:srgbClr val="FFFF00"/>
                </a:solidFill>
                <a:ea typeface="全真細隸書" panose="02010609000101010101" pitchFamily="49" charset="-120"/>
              </a:rPr>
              <a:t>龍華</a:t>
            </a:r>
            <a:r>
              <a:rPr lang="zh-TW" altLang="en-US" sz="3200" dirty="0" smtClean="0">
                <a:solidFill>
                  <a:srgbClr val="FFFF00"/>
                </a:solidFill>
                <a:ea typeface="全真細隸書" panose="02010609000101010101" pitchFamily="49" charset="-120"/>
              </a:rPr>
              <a:t>大會</a:t>
            </a:r>
            <a:endParaRPr lang="en-US" altLang="zh-TW" sz="3200" dirty="0" smtClean="0">
              <a:solidFill>
                <a:srgbClr val="FFFF00"/>
              </a:solidFill>
              <a:ea typeface="全真細隸書" panose="02010609000101010101" pitchFamily="49" charset="-120"/>
            </a:endParaRPr>
          </a:p>
          <a:p>
            <a:r>
              <a:rPr lang="zh-TW" altLang="en-US" sz="3600" dirty="0" smtClean="0">
                <a:solidFill>
                  <a:srgbClr val="FFC000"/>
                </a:solidFill>
                <a:ea typeface="全真細隸書" panose="02010609000101010101" pitchFamily="49" charset="-120"/>
              </a:rPr>
              <a:t>老前人是指白水老人</a:t>
            </a:r>
            <a:endParaRPr lang="en-US" altLang="zh-TW" sz="3600" dirty="0" smtClean="0">
              <a:solidFill>
                <a:srgbClr val="FFC000"/>
              </a:solidFill>
              <a:ea typeface="全真細隸書" panose="02010609000101010101" pitchFamily="49" charset="-120"/>
            </a:endParaRPr>
          </a:p>
          <a:p>
            <a:r>
              <a:rPr lang="zh-TW" altLang="en-US" sz="3600" dirty="0">
                <a:ea typeface="全真細隸書" panose="02010609000101010101" pitchFamily="49" charset="-120"/>
              </a:rPr>
              <a:t>龍華大會是</a:t>
            </a:r>
            <a:r>
              <a:rPr lang="zh-TW" altLang="en-US" sz="3600" dirty="0">
                <a:solidFill>
                  <a:srgbClr val="FFFF00"/>
                </a:solidFill>
                <a:ea typeface="全真細隸書" panose="02010609000101010101" pitchFamily="49" charset="-120"/>
              </a:rPr>
              <a:t>在人間開</a:t>
            </a:r>
            <a:endParaRPr lang="en-US" altLang="zh-TW" sz="3600" dirty="0" smtClean="0">
              <a:solidFill>
                <a:srgbClr val="FFFF00"/>
              </a:solidFill>
              <a:ea typeface="全真細隸書" panose="02010609000101010101" pitchFamily="49" charset="-120"/>
            </a:endParaRPr>
          </a:p>
          <a:p>
            <a:r>
              <a:rPr lang="zh-TW" altLang="en-US" sz="3600" dirty="0" smtClean="0">
                <a:ea typeface="全真細隸書" panose="02010609000101010101" pitchFamily="49" charset="-120"/>
              </a:rPr>
              <a:t>龍華大會是</a:t>
            </a:r>
            <a:r>
              <a:rPr lang="zh-TW" altLang="en-US" sz="3600" dirty="0" smtClean="0">
                <a:solidFill>
                  <a:srgbClr val="FFC000"/>
                </a:solidFill>
                <a:ea typeface="全真細隸書" panose="02010609000101010101" pitchFamily="49" charset="-120"/>
              </a:rPr>
              <a:t>彌勒祖師</a:t>
            </a:r>
            <a:r>
              <a:rPr lang="zh-TW" altLang="en-US" sz="3600" dirty="0">
                <a:solidFill>
                  <a:srgbClr val="FFC000"/>
                </a:solidFill>
                <a:ea typeface="全真細隸書" panose="02010609000101010101" pitchFamily="49" charset="-120"/>
              </a:rPr>
              <a:t>奉</a:t>
            </a:r>
            <a:r>
              <a:rPr lang="zh-TW" altLang="en-US" sz="3600" dirty="0" smtClean="0">
                <a:solidFill>
                  <a:srgbClr val="FFC000"/>
                </a:solidFill>
                <a:ea typeface="全真細隸書" panose="02010609000101010101" pitchFamily="49" charset="-120"/>
              </a:rPr>
              <a:t>老母之命招開</a:t>
            </a:r>
            <a:endParaRPr lang="en-US" altLang="zh-TW" sz="3600" dirty="0" smtClean="0">
              <a:solidFill>
                <a:srgbClr val="FFC000"/>
              </a:solidFill>
              <a:ea typeface="全真細隸書" panose="02010609000101010101" pitchFamily="49" charset="-120"/>
            </a:endParaRPr>
          </a:p>
          <a:p>
            <a:r>
              <a:rPr lang="zh-TW" altLang="en-US" sz="3600" dirty="0" smtClean="0">
                <a:ea typeface="全真細隸書" panose="02010609000101010101" pitchFamily="49" charset="-120"/>
              </a:rPr>
              <a:t>有緣人都找齊了才開</a:t>
            </a:r>
            <a:endParaRPr lang="en-US" altLang="zh-TW" sz="3600" dirty="0" smtClean="0">
              <a:ea typeface="全真細隸書" panose="02010609000101010101" pitchFamily="49" charset="-120"/>
            </a:endParaRPr>
          </a:p>
          <a:p>
            <a:r>
              <a:rPr lang="zh-TW" altLang="en-US" sz="3600" dirty="0" smtClean="0">
                <a:solidFill>
                  <a:srgbClr val="FFC000"/>
                </a:solidFill>
                <a:ea typeface="全真細隸書" panose="02010609000101010101" pitchFamily="49" charset="-120"/>
              </a:rPr>
              <a:t>龍華會選三千六百聖</a:t>
            </a:r>
            <a:r>
              <a:rPr lang="zh-TW" altLang="en-US" sz="3600" dirty="0">
                <a:solidFill>
                  <a:srgbClr val="FFC000"/>
                </a:solidFill>
                <a:ea typeface="全真細隸書" panose="02010609000101010101" pitchFamily="49" charset="-120"/>
              </a:rPr>
              <a:t>，</a:t>
            </a:r>
            <a:r>
              <a:rPr lang="zh-TW" altLang="en-US" sz="3600" dirty="0" smtClean="0">
                <a:solidFill>
                  <a:srgbClr val="FFC000"/>
                </a:solidFill>
                <a:ea typeface="全真細隸書" panose="02010609000101010101" pitchFamily="49" charset="-120"/>
              </a:rPr>
              <a:t>四萬八千賢。</a:t>
            </a:r>
            <a:endParaRPr lang="en-US" altLang="zh-TW" sz="3600" dirty="0" smtClean="0">
              <a:solidFill>
                <a:srgbClr val="FFC000"/>
              </a:solidFill>
              <a:ea typeface="全真細隸書" panose="02010609000101010101" pitchFamily="49" charset="-120"/>
            </a:endParaRPr>
          </a:p>
          <a:p>
            <a:r>
              <a:rPr lang="zh-TW" altLang="en-US" sz="3600" dirty="0" smtClean="0">
                <a:ea typeface="全真細隸書" panose="02010609000101010101" pitchFamily="49" charset="-120"/>
              </a:rPr>
              <a:t>在全世界選，有大功的，如點傳師</a:t>
            </a:r>
            <a:r>
              <a:rPr lang="zh-TW" altLang="en-US" sz="3600" dirty="0">
                <a:ea typeface="全真細隸書" panose="02010609000101010101" pitchFamily="49" charset="-120"/>
              </a:rPr>
              <a:t>、</a:t>
            </a:r>
            <a:r>
              <a:rPr lang="zh-TW" altLang="en-US" sz="3600" dirty="0" smtClean="0">
                <a:ea typeface="全真細隸書" panose="02010609000101010101" pitchFamily="49" charset="-120"/>
              </a:rPr>
              <a:t>壇主、講師、辦事人員。</a:t>
            </a:r>
            <a:endParaRPr lang="en-US" altLang="zh-TW" sz="3600" dirty="0" smtClean="0">
              <a:ea typeface="全真細隸書" panose="02010609000101010101" pitchFamily="49" charset="-120"/>
            </a:endParaRPr>
          </a:p>
          <a:p>
            <a:r>
              <a:rPr lang="zh-TW" altLang="en-US" sz="3600" dirty="0" smtClean="0">
                <a:solidFill>
                  <a:srgbClr val="FFC000"/>
                </a:solidFill>
                <a:ea typeface="全真細隸書" panose="02010609000101010101" pitchFamily="49" charset="-120"/>
              </a:rPr>
              <a:t>末劫年後</a:t>
            </a:r>
            <a:r>
              <a:rPr lang="zh-TW" altLang="en-US" sz="3600" dirty="0">
                <a:solidFill>
                  <a:srgbClr val="FFC000"/>
                </a:solidFill>
                <a:ea typeface="全真細隸書" panose="02010609000101010101" pitchFamily="49" charset="-120"/>
              </a:rPr>
              <a:t>，</a:t>
            </a:r>
            <a:r>
              <a:rPr lang="zh-TW" altLang="en-US" sz="3600" dirty="0" smtClean="0">
                <a:solidFill>
                  <a:srgbClr val="FFC000"/>
                </a:solidFill>
                <a:ea typeface="全真細隸書" panose="02010609000101010101" pitchFamily="49" charset="-120"/>
              </a:rPr>
              <a:t>老祖師降世</a:t>
            </a:r>
            <a:r>
              <a:rPr lang="zh-TW" altLang="en-US" sz="3600" dirty="0" smtClean="0">
                <a:solidFill>
                  <a:srgbClr val="FFC000"/>
                </a:solidFill>
                <a:ea typeface="全真細隸書" panose="02010609000101010101" pitchFamily="49" charset="-120"/>
              </a:rPr>
              <a:t>，平收萬教，一道同風，大同世界。</a:t>
            </a:r>
            <a:endParaRPr lang="zh-TW" altLang="en-US" sz="3600" dirty="0">
              <a:solidFill>
                <a:srgbClr val="FFC000"/>
              </a:solidFill>
              <a:ea typeface="全真細隸書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961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ea typeface="全真細隸書" panose="02010609000101010101" pitchFamily="49" charset="-120"/>
              </a:rPr>
              <a:t>龍華大會      悟見講</a:t>
            </a:r>
            <a:endParaRPr lang="zh-TW" altLang="en-US" sz="4000" dirty="0"/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FFFF00"/>
                </a:solidFill>
                <a:ea typeface="全真細隸書" panose="02010609000101010101" pitchFamily="49" charset="-120"/>
              </a:rPr>
              <a:t>二、</a:t>
            </a:r>
            <a:r>
              <a:rPr lang="zh-TW" altLang="en-US" sz="3200" dirty="0" smtClean="0">
                <a:solidFill>
                  <a:srgbClr val="FFFF00"/>
                </a:solidFill>
                <a:ea typeface="全真細隸書" panose="02010609000101010101" pitchFamily="49" charset="-120"/>
              </a:rPr>
              <a:t>龍華大會由誰召開？</a:t>
            </a:r>
            <a:endParaRPr lang="en-US" altLang="zh-TW" sz="3200" dirty="0" smtClean="0">
              <a:solidFill>
                <a:srgbClr val="FFFF00"/>
              </a:solidFill>
              <a:ea typeface="全真細隸書" panose="02010609000101010101" pitchFamily="49" charset="-120"/>
            </a:endParaRPr>
          </a:p>
          <a:p>
            <a:r>
              <a:rPr lang="zh-TW" altLang="en-US" sz="3200" dirty="0">
                <a:solidFill>
                  <a:srgbClr val="FFFF00"/>
                </a:solidFill>
                <a:ea typeface="全真細隸書" panose="02010609000101010101" pitchFamily="49" charset="-120"/>
              </a:rPr>
              <a:t>上天老母說</a:t>
            </a:r>
            <a:r>
              <a:rPr lang="zh-TW" altLang="en-US" sz="3200" dirty="0" smtClean="0">
                <a:solidFill>
                  <a:srgbClr val="FFFF00"/>
                </a:solidFill>
                <a:ea typeface="全真細隸書" panose="02010609000101010101" pitchFamily="49" charset="-120"/>
              </a:rPr>
              <a:t>：</a:t>
            </a:r>
            <a:endParaRPr lang="en-US" altLang="zh-TW" sz="3200" dirty="0" smtClean="0">
              <a:solidFill>
                <a:srgbClr val="FFFF00"/>
              </a:solidFill>
              <a:ea typeface="全真細隸書" panose="02010609000101010101" pitchFamily="49" charset="-120"/>
            </a:endParaRPr>
          </a:p>
          <a:p>
            <a:r>
              <a:rPr lang="zh-TW" altLang="en-US" sz="3200" dirty="0">
                <a:ea typeface="全真細隸書" panose="02010609000101010101" pitchFamily="49" charset="-120"/>
              </a:rPr>
              <a:t>諸佛祖各了愿九六渡盡 </a:t>
            </a:r>
            <a:r>
              <a:rPr lang="zh-TW" altLang="en-US" sz="3200" dirty="0" smtClean="0">
                <a:ea typeface="全真細隸書" panose="02010609000101010101" pitchFamily="49" charset="-120"/>
              </a:rPr>
              <a:t>              彌勒</a:t>
            </a:r>
            <a:r>
              <a:rPr lang="zh-TW" altLang="en-US" sz="3200" dirty="0">
                <a:ea typeface="全真細隸書" panose="02010609000101010101" pitchFamily="49" charset="-120"/>
              </a:rPr>
              <a:t>祖登寶臺點將封仙</a:t>
            </a:r>
            <a:br>
              <a:rPr lang="zh-TW" altLang="en-US" sz="3200" dirty="0">
                <a:ea typeface="全真細隸書" panose="02010609000101010101" pitchFamily="49" charset="-120"/>
              </a:rPr>
            </a:br>
            <a:r>
              <a:rPr lang="zh-TW" altLang="en-US" sz="3200" dirty="0">
                <a:ea typeface="全真細隸書" panose="02010609000101010101" pitchFamily="49" charset="-120"/>
              </a:rPr>
              <a:t>皇胎子脫苦海齊登</a:t>
            </a:r>
            <a:r>
              <a:rPr lang="zh-TW" altLang="en-US" sz="3200" dirty="0" smtClean="0">
                <a:ea typeface="全真細隸書" panose="02010609000101010101" pitchFamily="49" charset="-120"/>
              </a:rPr>
              <a:t>彼岸               </a:t>
            </a:r>
            <a:r>
              <a:rPr lang="zh-TW" altLang="en-US" sz="3200" dirty="0">
                <a:ea typeface="全真細隸書" panose="02010609000101010101" pitchFamily="49" charset="-120"/>
              </a:rPr>
              <a:t>天然子率原人共朝母</a:t>
            </a:r>
            <a:r>
              <a:rPr lang="zh-TW" altLang="en-US" sz="3200" dirty="0" smtClean="0">
                <a:ea typeface="全真細隸書" panose="02010609000101010101" pitchFamily="49" charset="-120"/>
              </a:rPr>
              <a:t>顏</a:t>
            </a:r>
            <a:endParaRPr lang="en-US" altLang="zh-TW" sz="3200" dirty="0" smtClean="0">
              <a:ea typeface="全真顏體" panose="02010609000101010101" pitchFamily="49" charset="-120"/>
            </a:endParaRPr>
          </a:p>
          <a:p>
            <a:endParaRPr lang="zh-TW" altLang="en-US" sz="3200" dirty="0">
              <a:solidFill>
                <a:srgbClr val="FFFF00"/>
              </a:solidFill>
              <a:ea typeface="全真顏體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793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  <a:ea typeface="全真細隸書" panose="02010609000101010101" pitchFamily="49" charset="-120"/>
              </a:rPr>
              <a:t>龍華大會      悟見講</a:t>
            </a:r>
            <a:endParaRPr lang="zh-TW" altLang="en-US" sz="4000" dirty="0">
              <a:solidFill>
                <a:srgbClr val="FF0000"/>
              </a:solidFill>
              <a:ea typeface="全真細隸書" panose="02010609000101010101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07504" y="123478"/>
            <a:ext cx="8064896" cy="4896544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FFFF00"/>
                </a:solidFill>
                <a:ea typeface="全真細隸書" panose="02010609000101010101" pitchFamily="49" charset="-120"/>
              </a:rPr>
              <a:t>三、何時召開？</a:t>
            </a:r>
            <a:endParaRPr lang="en-US" altLang="zh-TW" sz="3200" dirty="0">
              <a:solidFill>
                <a:srgbClr val="FFFF00"/>
              </a:solidFill>
              <a:ea typeface="全真細隸書" panose="02010609000101010101" pitchFamily="49" charset="-120"/>
            </a:endParaRPr>
          </a:p>
          <a:p>
            <a:r>
              <a:rPr lang="zh-TW" altLang="en-US" sz="3200" dirty="0">
                <a:ea typeface="全真細隸書" panose="02010609000101010101" pitchFamily="49" charset="-120"/>
              </a:rPr>
              <a:t>破除五十六億萬年的</a:t>
            </a:r>
            <a:r>
              <a:rPr lang="zh-TW" altLang="en-US" sz="3200" dirty="0" smtClean="0">
                <a:ea typeface="全真細隸書" panose="02010609000101010101" pitchFamily="49" charset="-120"/>
              </a:rPr>
              <a:t>迷惑</a:t>
            </a:r>
            <a:r>
              <a:rPr lang="en-US" altLang="zh-TW" sz="3200" dirty="0" smtClean="0">
                <a:ea typeface="全真細隸書" panose="02010609000101010101" pitchFamily="49" charset="-120"/>
              </a:rPr>
              <a:t>—</a:t>
            </a:r>
            <a:r>
              <a:rPr lang="zh-TW" altLang="en-US" sz="3200" dirty="0" smtClean="0">
                <a:solidFill>
                  <a:srgbClr val="FFC000"/>
                </a:solidFill>
                <a:ea typeface="全真細隸書" panose="02010609000101010101" pitchFamily="49" charset="-120"/>
              </a:rPr>
              <a:t>不是億萬年後開</a:t>
            </a:r>
            <a:endParaRPr lang="en-US" altLang="zh-TW" sz="3200" dirty="0">
              <a:solidFill>
                <a:srgbClr val="FFC000"/>
              </a:solidFill>
              <a:ea typeface="全真細隸書" panose="02010609000101010101" pitchFamily="49" charset="-120"/>
            </a:endParaRPr>
          </a:p>
          <a:p>
            <a:r>
              <a:rPr lang="zh-TW" altLang="en-US" sz="3200" dirty="0">
                <a:solidFill>
                  <a:srgbClr val="FFFF00"/>
                </a:solidFill>
                <a:ea typeface="全真細隸書" panose="02010609000101010101" pitchFamily="49" charset="-120"/>
              </a:rPr>
              <a:t>人間淨土來臨後即要召開龍華大會</a:t>
            </a:r>
            <a:endParaRPr lang="en-US" altLang="zh-TW" sz="3200" dirty="0">
              <a:solidFill>
                <a:srgbClr val="FFFF00"/>
              </a:solidFill>
              <a:ea typeface="全真細隸書" panose="02010609000101010101" pitchFamily="49" charset="-120"/>
            </a:endParaRPr>
          </a:p>
          <a:p>
            <a:r>
              <a:rPr lang="zh-TW" altLang="en-US" sz="3200" dirty="0">
                <a:solidFill>
                  <a:srgbClr val="FFFF00"/>
                </a:solidFill>
                <a:ea typeface="全真細隸書" panose="02010609000101010101" pitchFamily="49" charset="-120"/>
              </a:rPr>
              <a:t>老母說：</a:t>
            </a:r>
            <a:endParaRPr lang="en-US" altLang="zh-TW" sz="3200" dirty="0">
              <a:solidFill>
                <a:srgbClr val="FFFF00"/>
              </a:solidFill>
              <a:ea typeface="全真細隸書" panose="02010609000101010101" pitchFamily="49" charset="-120"/>
            </a:endParaRPr>
          </a:p>
          <a:p>
            <a:r>
              <a:rPr lang="zh-TW" altLang="en-US" sz="3200" dirty="0">
                <a:ea typeface="全真細隸書" panose="02010609000101010101" pitchFamily="49" charset="-120"/>
              </a:rPr>
              <a:t>將萬國與九洲全然渡盡                千神聖萬仙佛共聚中原</a:t>
            </a:r>
            <a:br>
              <a:rPr lang="zh-TW" altLang="en-US" sz="3200" dirty="0">
                <a:ea typeface="全真細隸書" panose="02010609000101010101" pitchFamily="49" charset="-120"/>
              </a:rPr>
            </a:br>
            <a:r>
              <a:rPr lang="zh-TW" altLang="en-US" sz="3200" dirty="0">
                <a:ea typeface="全真細隸書" panose="02010609000101010101" pitchFamily="49" charset="-120"/>
              </a:rPr>
              <a:t>三曹清會一案白陽立定                刷盡了惡孽子盡留良賢</a:t>
            </a:r>
            <a:endParaRPr lang="zh-TW" altLang="en-US" sz="3200" dirty="0">
              <a:ea typeface="全真細隸書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6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ea typeface="全真細隸書" panose="02010609000101010101" pitchFamily="49" charset="-120"/>
              </a:rPr>
              <a:t>龍華大會      悟見講</a:t>
            </a:r>
            <a:endParaRPr lang="zh-TW" altLang="en-US" sz="4000" dirty="0"/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FFFF00"/>
                </a:solidFill>
                <a:ea typeface="全真細隸書" panose="02010609000101010101" pitchFamily="49" charset="-120"/>
              </a:rPr>
              <a:t>四、</a:t>
            </a:r>
            <a:r>
              <a:rPr lang="zh-TW" altLang="en-US" sz="3200" dirty="0" smtClean="0">
                <a:solidFill>
                  <a:srgbClr val="FFFF00"/>
                </a:solidFill>
                <a:ea typeface="全真細隸書" panose="02010609000101010101" pitchFamily="49" charset="-120"/>
              </a:rPr>
              <a:t>人間淨土是什麼樣的世界？</a:t>
            </a:r>
            <a:endParaRPr lang="en-US" altLang="zh-TW" sz="3200" dirty="0" smtClean="0">
              <a:solidFill>
                <a:srgbClr val="FFFF00"/>
              </a:solidFill>
              <a:ea typeface="全真細隸書" panose="02010609000101010101" pitchFamily="49" charset="-120"/>
            </a:endParaRPr>
          </a:p>
          <a:p>
            <a:r>
              <a:rPr lang="zh-TW" altLang="en-US" sz="3200" dirty="0">
                <a:solidFill>
                  <a:srgbClr val="FFC000"/>
                </a:solidFill>
                <a:ea typeface="全真細隸書" panose="02010609000101010101" pitchFamily="49" charset="-120"/>
              </a:rPr>
              <a:t>老母</a:t>
            </a:r>
            <a:r>
              <a:rPr lang="zh-TW" altLang="en-US" sz="3200" dirty="0" smtClean="0">
                <a:solidFill>
                  <a:srgbClr val="FFC000"/>
                </a:solidFill>
                <a:ea typeface="全真細隸書" panose="02010609000101010101" pitchFamily="49" charset="-120"/>
              </a:rPr>
              <a:t>說：</a:t>
            </a:r>
            <a:endParaRPr lang="en-US" altLang="zh-TW" sz="3200" dirty="0" smtClean="0">
              <a:solidFill>
                <a:srgbClr val="FFC000"/>
              </a:solidFill>
              <a:ea typeface="全真細隸書" panose="02010609000101010101" pitchFamily="49" charset="-120"/>
            </a:endParaRPr>
          </a:p>
          <a:p>
            <a:r>
              <a:rPr lang="zh-TW" altLang="en-US" sz="3200" dirty="0">
                <a:ea typeface="全真細隸書" panose="02010609000101010101" pitchFamily="49" charset="-120"/>
              </a:rPr>
              <a:t>將苦海化成了蓮花寶國                    這東土要改成淨土西天</a:t>
            </a:r>
            <a:br>
              <a:rPr lang="zh-TW" altLang="en-US" sz="3200" dirty="0">
                <a:ea typeface="全真細隸書" panose="02010609000101010101" pitchFamily="49" charset="-120"/>
              </a:rPr>
            </a:br>
            <a:r>
              <a:rPr lang="zh-TW" altLang="en-US" sz="3200" dirty="0">
                <a:ea typeface="全真細隸書" panose="02010609000101010101" pitchFamily="49" charset="-120"/>
              </a:rPr>
              <a:t>活佛世四千載快樂無比               斷宰殺歸善路物各生</a:t>
            </a:r>
            <a:r>
              <a:rPr lang="zh-TW" altLang="en-US" sz="3200" dirty="0" smtClean="0">
                <a:ea typeface="全真細隸書" panose="02010609000101010101" pitchFamily="49" charset="-120"/>
              </a:rPr>
              <a:t>全</a:t>
            </a:r>
            <a:endParaRPr lang="en-US" altLang="zh-TW" sz="3200" dirty="0" smtClean="0">
              <a:ea typeface="全真細隸書" panose="02010609000101010101" pitchFamily="49" charset="-120"/>
            </a:endParaRPr>
          </a:p>
          <a:p>
            <a:endParaRPr lang="en-US" altLang="zh-TW" sz="3200" dirty="0" smtClean="0">
              <a:ea typeface="全真細隸書" panose="02010609000101010101" pitchFamily="49" charset="-120"/>
            </a:endParaRPr>
          </a:p>
          <a:p>
            <a:r>
              <a:rPr lang="zh-TW" altLang="en-US" sz="3200" dirty="0" smtClean="0">
                <a:ea typeface="全真細隸書" panose="02010609000101010101" pitchFamily="49" charset="-120"/>
              </a:rPr>
              <a:t>顯</a:t>
            </a:r>
            <a:r>
              <a:rPr lang="zh-TW" altLang="en-US" sz="3200" dirty="0">
                <a:ea typeface="全真細隸書" panose="02010609000101010101" pitchFamily="49" charset="-120"/>
              </a:rPr>
              <a:t>鍾靈合毓秀麟鳳現野                海波息慶昇平共樂豐年</a:t>
            </a:r>
            <a:br>
              <a:rPr lang="zh-TW" altLang="en-US" sz="3200" dirty="0">
                <a:ea typeface="全真細隸書" panose="02010609000101010101" pitchFamily="49" charset="-120"/>
              </a:rPr>
            </a:br>
            <a:r>
              <a:rPr lang="zh-TW" altLang="en-US" sz="3200" dirty="0">
                <a:ea typeface="全真細隸書" panose="02010609000101010101" pitchFamily="49" charset="-120"/>
              </a:rPr>
              <a:t>你也敬我也愛再無爭鬥                五日風十日雨挽回堯天</a:t>
            </a:r>
            <a:endParaRPr lang="en-US" altLang="zh-TW" sz="3200" dirty="0" smtClean="0">
              <a:solidFill>
                <a:srgbClr val="FFFF00"/>
              </a:solidFill>
              <a:ea typeface="全真細隸書" panose="02010609000101010101" pitchFamily="49" charset="-120"/>
            </a:endParaRPr>
          </a:p>
          <a:p>
            <a:endParaRPr lang="zh-TW" altLang="en-US" sz="3200" dirty="0">
              <a:solidFill>
                <a:srgbClr val="FFFF00"/>
              </a:solidFill>
              <a:ea typeface="全真顏體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586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ea typeface="全真細隸書" panose="02010609000101010101" pitchFamily="49" charset="-120"/>
              </a:rPr>
              <a:t>龍華大會      悟見講</a:t>
            </a:r>
            <a:endParaRPr lang="zh-TW" altLang="en-US" sz="4000" dirty="0"/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FFFF00"/>
                </a:solidFill>
                <a:ea typeface="全真細隸書" panose="02010609000101010101" pitchFamily="49" charset="-120"/>
              </a:rPr>
              <a:t>五、</a:t>
            </a:r>
            <a:r>
              <a:rPr lang="zh-TW" altLang="en-US" sz="3200" dirty="0" smtClean="0">
                <a:solidFill>
                  <a:srgbClr val="FFFF00"/>
                </a:solidFill>
                <a:ea typeface="全真細隸書" panose="02010609000101010101" pitchFamily="49" charset="-120"/>
              </a:rPr>
              <a:t>哪些人才能參與龍華大會</a:t>
            </a:r>
            <a:r>
              <a:rPr lang="zh-TW" altLang="en-US" sz="3200" dirty="0" smtClean="0">
                <a:solidFill>
                  <a:srgbClr val="FFFF00"/>
                </a:solidFill>
                <a:ea typeface="全真細隸書" panose="02010609000101010101" pitchFamily="49" charset="-120"/>
              </a:rPr>
              <a:t>？</a:t>
            </a:r>
            <a:endParaRPr lang="en-US" altLang="zh-TW" sz="3200" dirty="0" smtClean="0">
              <a:solidFill>
                <a:srgbClr val="FFFF00"/>
              </a:solidFill>
              <a:ea typeface="全真細隸書" panose="02010609000101010101" pitchFamily="49" charset="-120"/>
            </a:endParaRPr>
          </a:p>
          <a:p>
            <a:r>
              <a:rPr lang="zh-TW" altLang="en-US" sz="3200" dirty="0" smtClean="0">
                <a:ea typeface="全真細隸書" panose="02010609000101010101" pitchFamily="49" charset="-120"/>
              </a:rPr>
              <a:t>得道</a:t>
            </a:r>
            <a:r>
              <a:rPr lang="zh-TW" altLang="en-US" sz="3200" dirty="0" smtClean="0">
                <a:ea typeface="全真細隸書" panose="02010609000101010101" pitchFamily="49" charset="-120"/>
              </a:rPr>
              <a:t>修道</a:t>
            </a:r>
            <a:r>
              <a:rPr lang="zh-TW" altLang="en-US" sz="3200" dirty="0" smtClean="0">
                <a:ea typeface="全真細隸書" panose="02010609000101010101" pitchFamily="49" charset="-120"/>
              </a:rPr>
              <a:t>者</a:t>
            </a:r>
            <a:r>
              <a:rPr lang="zh-TW" altLang="en-US" sz="3200" dirty="0" smtClean="0">
                <a:ea typeface="全真細隸書" panose="02010609000101010101" pitchFamily="49" charset="-120"/>
              </a:rPr>
              <a:t>，才能參加</a:t>
            </a:r>
            <a:endParaRPr lang="en-US" altLang="zh-TW" sz="3200" dirty="0" smtClean="0">
              <a:ea typeface="全真細隸書" panose="02010609000101010101" pitchFamily="49" charset="-120"/>
            </a:endParaRPr>
          </a:p>
          <a:p>
            <a:r>
              <a:rPr lang="zh-TW" altLang="en-US" sz="3200" dirty="0">
                <a:solidFill>
                  <a:srgbClr val="FFC000"/>
                </a:solidFill>
                <a:ea typeface="全真細隸書" panose="02010609000101010101" pitchFamily="49" charset="-120"/>
              </a:rPr>
              <a:t>老母</a:t>
            </a:r>
            <a:r>
              <a:rPr lang="zh-TW" altLang="en-US" sz="3200" dirty="0" smtClean="0">
                <a:solidFill>
                  <a:srgbClr val="FFC000"/>
                </a:solidFill>
                <a:ea typeface="全真細隸書" panose="02010609000101010101" pitchFamily="49" charset="-120"/>
              </a:rPr>
              <a:t>說：</a:t>
            </a:r>
            <a:endParaRPr lang="en-US" altLang="zh-TW" sz="3200" dirty="0" smtClean="0">
              <a:solidFill>
                <a:srgbClr val="FFC000"/>
              </a:solidFill>
              <a:ea typeface="全真細隸書" panose="02010609000101010101" pitchFamily="49" charset="-120"/>
            </a:endParaRPr>
          </a:p>
          <a:p>
            <a:r>
              <a:rPr lang="zh-TW" altLang="en-US" sz="3200" dirty="0">
                <a:ea typeface="全真細隸書" panose="02010609000101010101" pitchFamily="49" charset="-120"/>
              </a:rPr>
              <a:t>現如今出世法末後一著 聞者成得者超希聖希賢</a:t>
            </a:r>
            <a:br>
              <a:rPr lang="zh-TW" altLang="en-US" sz="3200" dirty="0">
                <a:ea typeface="全真細隸書" panose="02010609000101010101" pitchFamily="49" charset="-120"/>
              </a:rPr>
            </a:br>
            <a:r>
              <a:rPr lang="zh-TW" altLang="en-US" sz="3200" dirty="0">
                <a:ea typeface="全真細隸書" panose="02010609000101010101" pitchFamily="49" charset="-120"/>
              </a:rPr>
              <a:t>一十八小兒童中州坐定 響霹靂驚惺了大地坤乾</a:t>
            </a:r>
            <a:br>
              <a:rPr lang="zh-TW" altLang="en-US" sz="3200" dirty="0">
                <a:ea typeface="全真細隸書" panose="02010609000101010101" pitchFamily="49" charset="-120"/>
              </a:rPr>
            </a:br>
            <a:r>
              <a:rPr lang="zh-TW" altLang="en-US" sz="3200" dirty="0" smtClean="0">
                <a:solidFill>
                  <a:srgbClr val="FFC000"/>
                </a:solidFill>
                <a:ea typeface="全真細隸書" panose="02010609000101010101" pitchFamily="49" charset="-120"/>
              </a:rPr>
              <a:t>老母又說</a:t>
            </a:r>
            <a:endParaRPr lang="en-US" altLang="zh-TW" sz="3200" dirty="0" smtClean="0">
              <a:solidFill>
                <a:srgbClr val="FFC000"/>
              </a:solidFill>
              <a:ea typeface="全真細隸書" panose="02010609000101010101" pitchFamily="49" charset="-120"/>
            </a:endParaRPr>
          </a:p>
          <a:p>
            <a:r>
              <a:rPr lang="zh-TW" altLang="en-US" sz="3200" dirty="0">
                <a:ea typeface="全真細隸書" panose="02010609000101010101" pitchFamily="49" charset="-120"/>
              </a:rPr>
              <a:t>三極道傳一理佛子登岸 普天下遍全球共現</a:t>
            </a:r>
            <a:r>
              <a:rPr lang="zh-TW" altLang="en-US" sz="3200" dirty="0" smtClean="0">
                <a:ea typeface="全真細隸書" panose="02010609000101010101" pitchFamily="49" charset="-120"/>
              </a:rPr>
              <a:t>金蓮論</a:t>
            </a:r>
            <a:r>
              <a:rPr lang="zh-TW" altLang="en-US" sz="3200" dirty="0">
                <a:ea typeface="全真細隸書" panose="02010609000101010101" pitchFamily="49" charset="-120"/>
              </a:rPr>
              <a:t>大道分三乘真理為上 理上乘氣中乘下乘象天</a:t>
            </a:r>
            <a:endParaRPr lang="en-US" altLang="zh-TW" sz="3200" dirty="0" smtClean="0">
              <a:solidFill>
                <a:srgbClr val="FFFF00"/>
              </a:solidFill>
              <a:ea typeface="全真細隸書" panose="02010609000101010101" pitchFamily="49" charset="-120"/>
            </a:endParaRPr>
          </a:p>
          <a:p>
            <a:endParaRPr lang="zh-TW" altLang="en-US" sz="3200" dirty="0">
              <a:ea typeface="全真細隸書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2445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ea typeface="全真細隸書" panose="02010609000101010101" pitchFamily="49" charset="-120"/>
              </a:rPr>
              <a:t>龍華大會      悟見講</a:t>
            </a:r>
            <a:endParaRPr lang="zh-TW" altLang="en-US" sz="4000" dirty="0"/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FFC000"/>
                </a:solidFill>
                <a:ea typeface="全真細隸書" panose="02010609000101010101" pitchFamily="49" charset="-120"/>
              </a:rPr>
              <a:t>老母又說</a:t>
            </a:r>
            <a:endParaRPr lang="en-US" altLang="zh-TW" sz="3200" dirty="0" smtClean="0">
              <a:solidFill>
                <a:srgbClr val="FFC000"/>
              </a:solidFill>
              <a:ea typeface="全真細隸書" panose="02010609000101010101" pitchFamily="49" charset="-120"/>
            </a:endParaRPr>
          </a:p>
          <a:p>
            <a:r>
              <a:rPr lang="zh-TW" altLang="en-US" sz="3200" dirty="0">
                <a:ea typeface="全真細隸書" panose="02010609000101010101" pitchFamily="49" charset="-120"/>
              </a:rPr>
              <a:t>無極境為聖域極樂清淨 太極界為賢關法輪週遷</a:t>
            </a:r>
            <a:br>
              <a:rPr lang="zh-TW" altLang="en-US" sz="3200" dirty="0">
                <a:ea typeface="全真細隸書" panose="02010609000101010101" pitchFamily="49" charset="-120"/>
              </a:rPr>
            </a:br>
            <a:r>
              <a:rPr lang="zh-TW" altLang="en-US" sz="3200" dirty="0">
                <a:ea typeface="全真細隸書" panose="02010609000101010101" pitchFamily="49" charset="-120"/>
              </a:rPr>
              <a:t>皇極土為凡庸動植飛潛 由三乘方分出聖賢俗凡</a:t>
            </a:r>
            <a:br>
              <a:rPr lang="zh-TW" altLang="en-US" sz="3200" dirty="0">
                <a:ea typeface="全真細隸書" panose="02010609000101010101" pitchFamily="49" charset="-120"/>
              </a:rPr>
            </a:br>
            <a:r>
              <a:rPr lang="zh-TW" altLang="en-US" sz="3200" dirty="0">
                <a:ea typeface="全真細隸書" panose="02010609000101010101" pitchFamily="49" charset="-120"/>
              </a:rPr>
              <a:t/>
            </a:r>
            <a:br>
              <a:rPr lang="zh-TW" altLang="en-US" sz="3200" dirty="0">
                <a:ea typeface="全真細隸書" panose="02010609000101010101" pitchFamily="49" charset="-120"/>
              </a:rPr>
            </a:br>
            <a:r>
              <a:rPr lang="zh-TW" altLang="en-US" sz="3200" dirty="0">
                <a:ea typeface="全真細隸書" panose="02010609000101010101" pitchFamily="49" charset="-120"/>
              </a:rPr>
              <a:t>修元神煉性理上乘至妙 降龍虎轉法輪中乘參禪</a:t>
            </a:r>
            <a:br>
              <a:rPr lang="zh-TW" altLang="en-US" sz="3200" dirty="0">
                <a:ea typeface="全真細隸書" panose="02010609000101010101" pitchFamily="49" charset="-120"/>
              </a:rPr>
            </a:br>
            <a:r>
              <a:rPr lang="zh-TW" altLang="en-US" sz="3200" dirty="0">
                <a:ea typeface="全真細隸書" panose="02010609000101010101" pitchFamily="49" charset="-120"/>
              </a:rPr>
              <a:t>言下乘實難講著形著象 這敲打合唸唱總難超凡</a:t>
            </a:r>
            <a:br>
              <a:rPr lang="zh-TW" altLang="en-US" sz="3200" dirty="0">
                <a:ea typeface="全真細隸書" panose="02010609000101010101" pitchFamily="49" charset="-120"/>
              </a:rPr>
            </a:br>
            <a:endParaRPr lang="en-US" altLang="zh-TW" sz="3200" dirty="0" smtClean="0">
              <a:solidFill>
                <a:srgbClr val="FFFF00"/>
              </a:solidFill>
              <a:ea typeface="全真細隸書" panose="02010609000101010101" pitchFamily="49" charset="-120"/>
            </a:endParaRPr>
          </a:p>
          <a:p>
            <a:endParaRPr lang="zh-TW" altLang="en-US" sz="3200" dirty="0">
              <a:solidFill>
                <a:srgbClr val="FFFF00"/>
              </a:solidFill>
              <a:ea typeface="全真顏體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3930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ea typeface="全真細隸書" panose="02010609000101010101" pitchFamily="49" charset="-120"/>
              </a:rPr>
              <a:t>龍華大會      悟見講</a:t>
            </a:r>
            <a:endParaRPr lang="zh-TW" altLang="en-US" sz="4000" dirty="0"/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FFFF00"/>
                </a:solidFill>
                <a:ea typeface="全真細隸書" panose="02010609000101010101" pitchFamily="49" charset="-120"/>
              </a:rPr>
              <a:t>六、</a:t>
            </a:r>
            <a:r>
              <a:rPr lang="zh-TW" altLang="en-US" sz="3200" dirty="0" smtClean="0">
                <a:solidFill>
                  <a:srgbClr val="FFFF00"/>
                </a:solidFill>
                <a:ea typeface="全真細隸書" panose="02010609000101010101" pitchFamily="49" charset="-120"/>
              </a:rPr>
              <a:t>龍華大會點將封仙</a:t>
            </a:r>
            <a:endParaRPr lang="en-US" altLang="zh-TW" sz="3200" dirty="0" smtClean="0">
              <a:solidFill>
                <a:srgbClr val="FFFF00"/>
              </a:solidFill>
              <a:ea typeface="全真細隸書" panose="02010609000101010101" pitchFamily="49" charset="-120"/>
            </a:endParaRPr>
          </a:p>
          <a:p>
            <a:r>
              <a:rPr lang="zh-TW" altLang="en-US" sz="3200" dirty="0">
                <a:solidFill>
                  <a:srgbClr val="FFC000"/>
                </a:solidFill>
                <a:ea typeface="全真細隸書" panose="02010609000101010101" pitchFamily="49" charset="-120"/>
              </a:rPr>
              <a:t>老母</a:t>
            </a:r>
            <a:r>
              <a:rPr lang="zh-TW" altLang="en-US" sz="3200" dirty="0" smtClean="0">
                <a:solidFill>
                  <a:srgbClr val="FFC000"/>
                </a:solidFill>
                <a:ea typeface="全真細隸書" panose="02010609000101010101" pitchFamily="49" charset="-120"/>
              </a:rPr>
              <a:t>說：</a:t>
            </a:r>
            <a:endParaRPr lang="en-US" altLang="zh-TW" sz="3200" dirty="0" smtClean="0">
              <a:solidFill>
                <a:srgbClr val="FFC000"/>
              </a:solidFill>
              <a:ea typeface="全真細隸書" panose="02010609000101010101" pitchFamily="49" charset="-120"/>
            </a:endParaRPr>
          </a:p>
          <a:p>
            <a:r>
              <a:rPr lang="zh-TW" altLang="en-US" sz="3200" dirty="0">
                <a:ea typeface="全真細隸書" panose="02010609000101010101" pitchFamily="49" charset="-120"/>
              </a:rPr>
              <a:t>至此時為母我心纔放下 各個的大功子喜在心間</a:t>
            </a:r>
            <a:br>
              <a:rPr lang="zh-TW" altLang="en-US" sz="3200" dirty="0">
                <a:ea typeface="全真細隸書" panose="02010609000101010101" pitchFamily="49" charset="-120"/>
              </a:rPr>
            </a:br>
            <a:r>
              <a:rPr lang="zh-TW" altLang="en-US" sz="3200" dirty="0">
                <a:ea typeface="全真細隸書" panose="02010609000101010101" pitchFamily="49" charset="-120"/>
              </a:rPr>
              <a:t>某原人首開荒鰲頭獨占 某原人建奇功位證魁</a:t>
            </a:r>
            <a:r>
              <a:rPr lang="zh-TW" altLang="en-US" sz="3200" dirty="0" smtClean="0">
                <a:ea typeface="全真細隸書" panose="02010609000101010101" pitchFamily="49" charset="-120"/>
              </a:rPr>
              <a:t>元</a:t>
            </a:r>
            <a:endParaRPr lang="en-US" altLang="zh-TW" sz="3200" dirty="0" smtClean="0">
              <a:ea typeface="全真細隸書" panose="02010609000101010101" pitchFamily="49" charset="-120"/>
            </a:endParaRPr>
          </a:p>
          <a:p>
            <a:r>
              <a:rPr lang="zh-TW" altLang="en-US" sz="3200" dirty="0" smtClean="0">
                <a:solidFill>
                  <a:srgbClr val="FFFF00"/>
                </a:solidFill>
                <a:ea typeface="全真細隸書" panose="02010609000101010101" pitchFamily="49" charset="-120"/>
              </a:rPr>
              <a:t>某</a:t>
            </a:r>
            <a:r>
              <a:rPr lang="zh-TW" altLang="en-US" sz="3200" dirty="0">
                <a:solidFill>
                  <a:srgbClr val="FFFF00"/>
                </a:solidFill>
                <a:ea typeface="全真細隸書" panose="02010609000101010101" pitchFamily="49" charset="-120"/>
              </a:rPr>
              <a:t>原人財法施高昇上品 某原人捨身辦上乘尊嚴</a:t>
            </a:r>
            <a:br>
              <a:rPr lang="zh-TW" altLang="en-US" sz="3200" dirty="0">
                <a:solidFill>
                  <a:srgbClr val="FFFF00"/>
                </a:solidFill>
                <a:ea typeface="全真細隸書" panose="02010609000101010101" pitchFamily="49" charset="-120"/>
              </a:rPr>
            </a:br>
            <a:r>
              <a:rPr lang="zh-TW" altLang="en-US" sz="3200" dirty="0">
                <a:solidFill>
                  <a:srgbClr val="FFFF00"/>
                </a:solidFill>
                <a:ea typeface="全真細隸書" panose="02010609000101010101" pitchFamily="49" charset="-120"/>
              </a:rPr>
              <a:t>某原人立佛堂金仙得坐 某原人代天化賜與品蓮</a:t>
            </a:r>
            <a:endParaRPr lang="en-US" altLang="zh-TW" sz="3200" dirty="0" smtClean="0">
              <a:solidFill>
                <a:srgbClr val="FFFF00"/>
              </a:solidFill>
              <a:ea typeface="全真細隸書" panose="02010609000101010101" pitchFamily="49" charset="-120"/>
            </a:endParaRPr>
          </a:p>
          <a:p>
            <a:r>
              <a:rPr lang="zh-TW" altLang="en-US" sz="3200" dirty="0">
                <a:ea typeface="全真細隸書" panose="02010609000101010101" pitchFamily="49" charset="-120"/>
              </a:rPr>
              <a:t>某原人盡苦心仙班得列                 某原人多慇懃昇賞無邊</a:t>
            </a:r>
            <a:br>
              <a:rPr lang="zh-TW" altLang="en-US" sz="3200" dirty="0">
                <a:ea typeface="全真細隸書" panose="02010609000101010101" pitchFamily="49" charset="-120"/>
              </a:rPr>
            </a:br>
            <a:r>
              <a:rPr lang="zh-TW" altLang="en-US" sz="3200" dirty="0">
                <a:ea typeface="全真細隸書" panose="02010609000101010101" pitchFamily="49" charset="-120"/>
              </a:rPr>
              <a:t>到那時分三乘九品序列                 有功的眾佛子皆大喜歡</a:t>
            </a:r>
            <a:endParaRPr lang="zh-TW" altLang="en-US" sz="3200" dirty="0">
              <a:solidFill>
                <a:srgbClr val="FFFF00"/>
              </a:solidFill>
              <a:ea typeface="全真細隸書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5579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ea typeface="全真細隸書" panose="02010609000101010101" pitchFamily="49" charset="-120"/>
              </a:rPr>
              <a:t>龍華大會      悟見講</a:t>
            </a:r>
            <a:endParaRPr lang="zh-TW" altLang="en-US" sz="4000" dirty="0"/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FFFF00"/>
                </a:solidFill>
                <a:ea typeface="全真細隸書" panose="02010609000101010101" pitchFamily="49" charset="-120"/>
              </a:rPr>
              <a:t>七、</a:t>
            </a:r>
            <a:r>
              <a:rPr lang="zh-TW" altLang="en-US" sz="3200" dirty="0" smtClean="0">
                <a:solidFill>
                  <a:srgbClr val="FFFF00"/>
                </a:solidFill>
                <a:ea typeface="全真細隸書" panose="02010609000101010101" pitchFamily="49" charset="-120"/>
              </a:rPr>
              <a:t>參與龍華大會後我們的歸宿</a:t>
            </a:r>
            <a:endParaRPr lang="en-US" altLang="zh-TW" sz="3200" dirty="0" smtClean="0">
              <a:solidFill>
                <a:srgbClr val="FFFF00"/>
              </a:solidFill>
              <a:ea typeface="全真細隸書" panose="02010609000101010101" pitchFamily="49" charset="-120"/>
            </a:endParaRPr>
          </a:p>
          <a:p>
            <a:r>
              <a:rPr lang="zh-TW" altLang="en-US" sz="3200" dirty="0">
                <a:solidFill>
                  <a:srgbClr val="FFC000"/>
                </a:solidFill>
                <a:ea typeface="全真細隸書" panose="02010609000101010101" pitchFamily="49" charset="-120"/>
              </a:rPr>
              <a:t>老母</a:t>
            </a:r>
            <a:r>
              <a:rPr lang="zh-TW" altLang="en-US" sz="3200" dirty="0" smtClean="0">
                <a:solidFill>
                  <a:srgbClr val="FFC000"/>
                </a:solidFill>
                <a:ea typeface="全真細隸書" panose="02010609000101010101" pitchFamily="49" charset="-120"/>
              </a:rPr>
              <a:t>說：</a:t>
            </a:r>
            <a:endParaRPr lang="en-US" altLang="zh-TW" sz="3200" dirty="0" smtClean="0">
              <a:solidFill>
                <a:srgbClr val="FFC000"/>
              </a:solidFill>
              <a:ea typeface="全真細隸書" panose="02010609000101010101" pitchFamily="49" charset="-120"/>
            </a:endParaRPr>
          </a:p>
          <a:p>
            <a:r>
              <a:rPr lang="zh-TW" altLang="en-US" sz="3200" dirty="0">
                <a:ea typeface="全真細隸書" panose="02010609000101010101" pitchFamily="49" charset="-120"/>
              </a:rPr>
              <a:t>不歸空在紅塵外王內聖                享榮華享富貴自在安然</a:t>
            </a:r>
            <a:br>
              <a:rPr lang="zh-TW" altLang="en-US" sz="3200" dirty="0">
                <a:ea typeface="全真細隸書" panose="02010609000101010101" pitchFamily="49" charset="-120"/>
              </a:rPr>
            </a:br>
            <a:r>
              <a:rPr lang="zh-TW" altLang="en-US" sz="3200" dirty="0">
                <a:ea typeface="全真細隸書" panose="02010609000101010101" pitchFamily="49" charset="-120"/>
              </a:rPr>
              <a:t>歸空的眾佛子先天而返               脫凡胎成聖體大羅金仙</a:t>
            </a:r>
            <a:br>
              <a:rPr lang="zh-TW" altLang="en-US" sz="3200" dirty="0">
                <a:ea typeface="全真細隸書" panose="02010609000101010101" pitchFamily="49" charset="-120"/>
              </a:rPr>
            </a:br>
            <a:r>
              <a:rPr lang="zh-TW" altLang="en-US" sz="3200" dirty="0">
                <a:ea typeface="全真細隸書" panose="02010609000101010101" pitchFamily="49" charset="-120"/>
              </a:rPr>
              <a:t/>
            </a:r>
            <a:br>
              <a:rPr lang="zh-TW" altLang="en-US" sz="3200" dirty="0">
                <a:ea typeface="全真細隸書" panose="02010609000101010101" pitchFamily="49" charset="-120"/>
              </a:rPr>
            </a:br>
            <a:r>
              <a:rPr lang="zh-TW" altLang="en-US" sz="3200" dirty="0">
                <a:ea typeface="全真細隸書" panose="02010609000101010101" pitchFamily="49" charset="-120"/>
              </a:rPr>
              <a:t>速穿上仙衣裳金花燦爛                插金花戴仙帽雲鞋生蓮</a:t>
            </a:r>
            <a:br>
              <a:rPr lang="zh-TW" altLang="en-US" sz="3200" dirty="0">
                <a:ea typeface="全真細隸書" panose="02010609000101010101" pitchFamily="49" charset="-120"/>
              </a:rPr>
            </a:br>
            <a:r>
              <a:rPr lang="zh-TW" altLang="en-US" sz="3200" dirty="0">
                <a:ea typeface="全真細隸書" panose="02010609000101010101" pitchFamily="49" charset="-120"/>
              </a:rPr>
              <a:t>拜見我無生母用手拉起                   叫一聲嬌生子今日纔還</a:t>
            </a:r>
            <a:endParaRPr lang="zh-TW" altLang="en-US" sz="3200" dirty="0">
              <a:solidFill>
                <a:srgbClr val="FFFF00"/>
              </a:solidFill>
              <a:ea typeface="全真細隸書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3642740"/>
      </p:ext>
    </p:extLst>
  </p:cSld>
  <p:clrMapOvr>
    <a:masterClrMapping/>
  </p:clrMapOvr>
</p:sld>
</file>

<file path=ppt/theme/theme1.xml><?xml version="1.0" encoding="utf-8"?>
<a:theme xmlns:a="http://schemas.openxmlformats.org/drawingml/2006/main" name="科技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215</TotalTime>
  <Words>497</Words>
  <Application>Microsoft Office PowerPoint</Application>
  <PresentationFormat>如螢幕大小 (16:9)</PresentationFormat>
  <Paragraphs>62</Paragraphs>
  <Slides>12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9" baseType="lpstr">
      <vt:lpstr>Franklin Gothic Book</vt:lpstr>
      <vt:lpstr>全真細隸書</vt:lpstr>
      <vt:lpstr>全真顏體</vt:lpstr>
      <vt:lpstr>微軟正黑體</vt:lpstr>
      <vt:lpstr>Arial</vt:lpstr>
      <vt:lpstr>Wingdings 2</vt:lpstr>
      <vt:lpstr>科技</vt:lpstr>
      <vt:lpstr>龍華大會      悟見講</vt:lpstr>
      <vt:lpstr>龍華大會      悟見講</vt:lpstr>
      <vt:lpstr>龍華大會      悟見講</vt:lpstr>
      <vt:lpstr>龍華大會      悟見講</vt:lpstr>
      <vt:lpstr>龍華大會      悟見講</vt:lpstr>
      <vt:lpstr>龍華大會      悟見講</vt:lpstr>
      <vt:lpstr>龍華大會      悟見講</vt:lpstr>
      <vt:lpstr>龍華大會      悟見講</vt:lpstr>
      <vt:lpstr>龍華大會      悟見講</vt:lpstr>
      <vt:lpstr>龍華大會      悟見講</vt:lpstr>
      <vt:lpstr>龍華大會      悟見講</vt:lpstr>
      <vt:lpstr>龍華大會      悟見講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v345</dc:creator>
  <cp:lastModifiedBy>悟見老兄</cp:lastModifiedBy>
  <cp:revision>70</cp:revision>
  <dcterms:created xsi:type="dcterms:W3CDTF">2014-02-15T05:50:45Z</dcterms:created>
  <dcterms:modified xsi:type="dcterms:W3CDTF">2016-04-19T03:07:50Z</dcterms:modified>
</cp:coreProperties>
</file>