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2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、超拔祖先乃大孝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五殿閻羅包公説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賢士超拔祖先乃大孝心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清口茹素、安設佛堂、齊家修道後，求前輩叩求上天，焚燒表文，祈求皇母開赦超拔祖先，超回天佛院進修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十、點佛燈的意義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閻羅王說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因為點燈的意義，就是恭請諸天仙佛、萬仙菩薩來護持法壇，同時讓祖先能夠上來聽經沾光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06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十一、點佛燈仙佛護持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閻羅王說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佛堂若沒有點上佛燈，仙佛要如何來幫助眾生？您們要知道，仙佛菩薩都是慈悲的，佛堂只要點上佛燈，仙佛即會臨壇，不要覺得麻煩啊。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44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二、多行功德助祖先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五殿閻羅包公説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但是有的子孫做的功德不夠，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只能進了招待所、聽經所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勉強回了天佛院，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祖先無功德難居理天，因業力重，會墜地府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15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三、兒孫不行功不孝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五殿閻羅包公説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有超拔人的子孫想，也沒有看過仙佛，也沒有祖先告訴我他回天，所以就不進佛堂了，吃齋是依然在，功德卻不續積培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08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四、兒孫不修祖先墮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五殿閻羅包公説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而祖先卻因無有功德，被業力因果拉回陰府，於包拯前叩拜，哀曰：「本是被超拔，為何卻來領了輪迴令牌？」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包拯告訴被超拔者，爾兒孫所做功德難抵冤債，且無真心表白，故爾仍要遭受輪迴。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43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五、怨天尤人造罪大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五殿閻羅包公説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另有賢士超拔祖先後，功德不夠，發生車禍大小不平安，埋怨前輩收爾金錢，卻讓一家不平安。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請問賢士？爾拿多少功德抵冤欠？爾憑何德性批評前輩？無造功，反造過，爾批評前輩造罪，是非功過，吾一一來記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28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六、清口茹素功德大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五殿閻羅包公説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在迴嚮功德當中，第一件事必須「清口茹素」，方能與眾生斷因果，否則自己的業債都了不了，那還有其餘之功德，迴向給自己的祖先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32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七、佛規不能隨便改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閻羅王說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您們這些白陽弟子，佛規要守好，禮節要做好，暫定佛規，能改的才能改，在天然古佛還在世時，所訂的佛規，大原則是不能改的！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97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八、點佛燈祖先沾光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閻羅王說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例如：就像現在的道場上，有的佛堂上課時，沒有點佛燈，那白陽弟子的九玄七祖就不能來佛堂，不能夠在外面聽經說法，接受佛光普照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587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閻羅王論道殊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勝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九、佛堂上課要點燈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閻羅王說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要知道：您們在修道、辦道的過程中，祖先都能沾光，因此沒有點上佛燈的佛堂，您們要特別留意，並加以勸導，請他們要點上佛燈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98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2395</TotalTime>
  <Words>753</Words>
  <Application>Microsoft Office PowerPoint</Application>
  <PresentationFormat>如螢幕大小 (16:9)</PresentationFormat>
  <Paragraphs>55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閻羅王論道殊勝 悟見講</vt:lpstr>
      <vt:lpstr>閻羅王論道殊勝 悟見講</vt:lpstr>
      <vt:lpstr>閻羅王論道殊勝 悟見講</vt:lpstr>
      <vt:lpstr>閻羅王論道殊勝 悟見講</vt:lpstr>
      <vt:lpstr>閻羅王論道殊勝 悟見講</vt:lpstr>
      <vt:lpstr>閻羅王論道殊勝 悟見講</vt:lpstr>
      <vt:lpstr>閻羅王論道殊勝 悟見講</vt:lpstr>
      <vt:lpstr>閻羅王論道殊勝 悟見講</vt:lpstr>
      <vt:lpstr>閻羅王論道殊勝 悟見講</vt:lpstr>
      <vt:lpstr>閻羅王論道殊勝 悟見講</vt:lpstr>
      <vt:lpstr>閻羅王論道殊勝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504</cp:revision>
  <dcterms:created xsi:type="dcterms:W3CDTF">2014-02-15T05:50:45Z</dcterms:created>
  <dcterms:modified xsi:type="dcterms:W3CDTF">2019-03-10T01:37:14Z</dcterms:modified>
  <cp:contentStatus/>
</cp:coreProperties>
</file>