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4"/>
  </p:notesMasterIdLst>
  <p:sldIdLst>
    <p:sldId id="326" r:id="rId2"/>
    <p:sldId id="317" r:id="rId3"/>
    <p:sldId id="316" r:id="rId4"/>
    <p:sldId id="322" r:id="rId5"/>
    <p:sldId id="321" r:id="rId6"/>
    <p:sldId id="328" r:id="rId7"/>
    <p:sldId id="323" r:id="rId8"/>
    <p:sldId id="325" r:id="rId9"/>
    <p:sldId id="324" r:id="rId10"/>
    <p:sldId id="319" r:id="rId11"/>
    <p:sldId id="318" r:id="rId12"/>
    <p:sldId id="304" r:id="rId13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59" autoAdjust="0"/>
    <p:restoredTop sz="92649" autoAdjust="0"/>
  </p:normalViewPr>
  <p:slideViewPr>
    <p:cSldViewPr>
      <p:cViewPr varScale="1">
        <p:scale>
          <a:sx n="69" d="100"/>
          <a:sy n="69" d="100"/>
        </p:scale>
        <p:origin x="749" y="8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2018/10/10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12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406013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2018/10/10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2018/10/10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2018/10/10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2018/10/10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2018/10/10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2018/10/10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2018/10/10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2018/10/10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2018/10/10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2018/10/10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2018/10/10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2018/10/10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345mp3@gmail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道真好就要修辦 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zh-TW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求道能超脫輪迴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人來來去去，在這個人世間來了好幾回，輪迴了好幾回，所以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今世能夠來得道、學道、修道，就要好好的珍惜，好好的發揮你們自己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6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37849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道真好就要修辦 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十、護持大道場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無論你是家裡的家，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還是道場的家，都是家。這個大道場，也是一個大的家，你們要愛惜它、保護它。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有朝一日你會知道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，這個大道場是多麼的重要，有朝一日你會知道，這個佛堂是多麼多麼的重要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6419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道真好就要修辦 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Autofit/>
          </a:bodyPr>
          <a:lstStyle/>
          <a:p>
            <a:pPr marL="36576" indent="0">
              <a:buNone/>
            </a:pPr>
            <a:r>
              <a:rPr lang="zh-TW" altLang="en-US" sz="32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十一、守住道平安回天</a:t>
            </a:r>
          </a:p>
          <a:p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當有一天，不能辦的時候，你要守住這個「道」。</a:t>
            </a:r>
          </a:p>
          <a:p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不要因為時機不運，就不辦了。你要真心的守著它，守著將來就有一道曙光，重見光明，這一道曙光，將會帶給大家和諧、和平、大同。</a:t>
            </a:r>
          </a:p>
          <a:p>
            <a:r>
              <a:rPr lang="zh-TW" altLang="en-US" sz="3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記得為師的話，人生就這麼一段，這一段就要走得圓滿。</a:t>
            </a:r>
          </a:p>
          <a:p>
            <a:endPara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59797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043608" y="3376248"/>
            <a:ext cx="6120680" cy="1224136"/>
          </a:xfrm>
        </p:spPr>
        <p:txBody>
          <a:bodyPr>
            <a:normAutofit fontScale="90000"/>
          </a:bodyPr>
          <a:lstStyle/>
          <a:p>
            <a:r>
              <a:rPr lang="zh-TW" altLang="en-US" sz="48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48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611560" y="195486"/>
            <a:ext cx="8136904" cy="4680520"/>
          </a:xfrm>
        </p:spPr>
        <p:txBody>
          <a:bodyPr>
            <a:noAutofit/>
          </a:bodyPr>
          <a:lstStyle/>
          <a:p>
            <a:r>
              <a:rPr lang="zh-TW" altLang="en-US" sz="48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悟見信箱</a:t>
            </a:r>
            <a:r>
              <a:rPr lang="en-US" altLang="zh-TW" sz="4800" u="sng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myoktw</a:t>
            </a:r>
            <a:r>
              <a:rPr lang="en-US" altLang="zh-TW" sz="4800" u="sng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  <a:hlinkClick r:id="rId3"/>
              </a:rPr>
              <a:t>@gmail.com</a:t>
            </a:r>
            <a:endParaRPr lang="en-US" altLang="zh-TW" sz="4800" u="sng" dirty="0" smtClean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4800" dirty="0" err="1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WeChat</a:t>
            </a:r>
            <a:r>
              <a:rPr lang="en-US" altLang="zh-TW" sz="48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ID</a:t>
            </a:r>
            <a:r>
              <a:rPr lang="zh-TW" altLang="en-US" sz="48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en-US" altLang="zh-TW" sz="4800" u="sng" dirty="0" err="1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myoktw</a:t>
            </a:r>
            <a:endParaRPr lang="en-US" altLang="zh-TW" sz="4800" u="sng" dirty="0" smtClean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8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天道網 </a:t>
            </a:r>
            <a:r>
              <a:rPr lang="en-US" altLang="zh-TW" sz="4800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myoktw.com</a:t>
            </a:r>
          </a:p>
          <a:p>
            <a:endParaRPr lang="en-US" altLang="zh-TW" sz="4800" dirty="0" smtClean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48158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道真好就要修辦 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二、求道能躲劫避難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求道能夠讓你躲劫避難，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當然上天會給你轉化，可是真正的躲劫避難，還是得靠你真心下功夫，真真實實的下功夫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77808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道真好就要修辦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</a:t>
            </a:r>
            <a:r>
              <a:rPr lang="zh-TW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天道佛堂最安全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地球的哪一個地方最安全？只要你覺得安全就是安全，因為你們有佛堂，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大家修辦的人，聚集在一起，就安全了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6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85216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道真好就要修辦 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</a:t>
            </a:r>
            <a:r>
              <a:rPr lang="zh-TW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修道玄祖皆沾光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當你已求道，在這裡聽道理，你的九玄七祖，在外頭靜靜的聽，你們有專心聽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嗎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他們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是非常的擔心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天時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緊急，大清算就在此刻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，你們不好好的把握，你們不珍惜、不發心、不行功了愿，錯過了，就不會再回來了。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6606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道真好就要修辦 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</a:t>
            </a:r>
            <a:r>
              <a:rPr lang="zh-TW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人生無常莫浪費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徒兒們！你要牢牢的記住為師的話。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不要以為說，未來的光景還很多，還很年輕。別忘了，每一個人的命運，誰也不能夠預料，下一分下一秒，將會有什麼事，大家也不知道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所以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此時此刻，都要存著感恩的心、慈悲的心、善良的心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6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87265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道真好就要修辦 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六、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心念</a:t>
            </a:r>
            <a:r>
              <a:rPr lang="zh-TW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可以化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一切</a:t>
            </a:r>
            <a:endParaRPr lang="en-US" altLang="zh-TW" sz="36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濟公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老師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説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未來的日子，是黑暗的？是光明的？就看徒兒自己存的心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心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念可以轉化一切，天地間的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災難，也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可以轉化，就看徒兒的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心。</a:t>
            </a:r>
            <a:endParaRPr lang="zh-TW" altLang="en-US" sz="36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57401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道真好就要修辦 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七</a:t>
            </a:r>
            <a:r>
              <a:rPr lang="zh-TW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愛身体藉假修真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大家看看，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日月星辰有天空是它的家；天地間的萬事萬物，地是它的家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；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嘛也有一個家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，靈性也有一個肉體的家，所以大家要愛惜、珍惜它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04876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道真好就要修辦 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八</a:t>
            </a:r>
            <a:r>
              <a:rPr lang="zh-TW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高傲無法渡衆生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你們知不知道自己的責任、使命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，很重要也很偉大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可是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你不可以過於清高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，也不可以太驕傲，太驕傲就無法走入人群，去渡化眾生了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1696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道真好就要修辦 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九</a:t>
            </a:r>
            <a:r>
              <a:rPr lang="zh-TW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道在日常生活中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你們跟一般人不同的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，是你們的品格修養，不只是外表而已，下功夫不只是表面功夫，得要真真實實，在日常生活之中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你們對待父母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，以及與兄弟姊妹相處時，或者跟周遭的人相處之中，都要有道，才是真正的道在日常生活當中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47549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2193</TotalTime>
  <Words>812</Words>
  <Application>Microsoft Office PowerPoint</Application>
  <PresentationFormat>如螢幕大小 (16:9)</PresentationFormat>
  <Paragraphs>59</Paragraphs>
  <Slides>12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12</vt:i4>
      </vt:variant>
    </vt:vector>
  </HeadingPairs>
  <TitlesOfParts>
    <vt:vector size="20" baseType="lpstr">
      <vt:lpstr>微軟正黑體</vt:lpstr>
      <vt:lpstr>新細明體</vt:lpstr>
      <vt:lpstr>標楷體</vt:lpstr>
      <vt:lpstr>Arial</vt:lpstr>
      <vt:lpstr>Calibri</vt:lpstr>
      <vt:lpstr>Franklin Gothic Book</vt:lpstr>
      <vt:lpstr>Wingdings 2</vt:lpstr>
      <vt:lpstr>科技</vt:lpstr>
      <vt:lpstr>道真好就要修辦 悟見講</vt:lpstr>
      <vt:lpstr>道真好就要修辦 悟見講</vt:lpstr>
      <vt:lpstr>道真好就要修辦 悟見講</vt:lpstr>
      <vt:lpstr>道真好就要修辦 悟見講</vt:lpstr>
      <vt:lpstr>道真好就要修辦 悟見講</vt:lpstr>
      <vt:lpstr>道真好就要修辦 悟見講</vt:lpstr>
      <vt:lpstr>道真好就要修辦 悟見講</vt:lpstr>
      <vt:lpstr>道真好就要修辦 悟見講</vt:lpstr>
      <vt:lpstr>道真好就要修辦 悟見講</vt:lpstr>
      <vt:lpstr>道真好就要修辦 悟見講</vt:lpstr>
      <vt:lpstr>道真好就要修辦 悟見講</vt:lpstr>
      <vt:lpstr>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資料庫 天道</cp:lastModifiedBy>
  <cp:revision>379</cp:revision>
  <dcterms:created xsi:type="dcterms:W3CDTF">2014-02-15T05:50:45Z</dcterms:created>
  <dcterms:modified xsi:type="dcterms:W3CDTF">2018-10-10T02:25:34Z</dcterms:modified>
  <cp:contentStatus/>
</cp:coreProperties>
</file>