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16" r:id="rId2"/>
    <p:sldId id="317" r:id="rId3"/>
    <p:sldId id="325" r:id="rId4"/>
    <p:sldId id="324" r:id="rId5"/>
    <p:sldId id="323" r:id="rId6"/>
    <p:sldId id="322" r:id="rId7"/>
    <p:sldId id="321" r:id="rId8"/>
    <p:sldId id="320" r:id="rId9"/>
    <p:sldId id="319" r:id="rId10"/>
    <p:sldId id="318" r:id="rId11"/>
    <p:sldId id="304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、天道玄奧代代傳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天道玄奧代代傳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真理不離良心圓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三皇五帝秉此妙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安治人世得正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十、十八明師天命在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處處開荒把理化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挽救既倒正人寰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十八明師天命在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維護正法整天盤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72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二、東方西方道統傳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文武周公道一貫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孔孟集成率性丹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世尊法輪大藏滿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拈花微笑不可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49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三、道傳西方二八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二八祖師西方全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菩提初祖東土還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無字真經誰人覺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慧可印心在一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021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四、印心是佛稱大乘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本無一物慧能訣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勤以拂拭神秀宣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印心是佛稱大乘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豈可獨善作羅漢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7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五、性尊法界太虛穿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性尊法界太虛穿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無所不在寸土觀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不識自心學萬法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一弗是處尋玄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5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六、一指大覺出迷凡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玄關本是祖竅處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一指大覺出迷凡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自古大道有費隱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四難要破靠佛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804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七、如今大開普度天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如今大開普度天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道降火宅人人歡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末法儒宗來應運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平收萬教人道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937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八、性理玄妙明師指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性理玄妙明師指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率性為道良覺寬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三綱五常八正守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十惡皆棄學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884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道為何這麽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九、各教真理本一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各教真理本一圓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莫可分別互諍干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爾我合同慶相會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共同努力助天盤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35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2172</TotalTime>
  <Words>254</Words>
  <Application>Microsoft Office PowerPoint</Application>
  <PresentationFormat>如螢幕大小 (16:9)</PresentationFormat>
  <Paragraphs>56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道為何這麽寶貴 悟見講</vt:lpstr>
      <vt:lpstr>道為何這麽寶貴 悟見講</vt:lpstr>
      <vt:lpstr>道為何這麽寶貴 悟見講</vt:lpstr>
      <vt:lpstr>道為何這麽寶貴 悟見講</vt:lpstr>
      <vt:lpstr>道為何這麽寶貴 悟見講</vt:lpstr>
      <vt:lpstr>道為何這麽寶貴 悟見講</vt:lpstr>
      <vt:lpstr>道為何這麽寶貴 悟見講</vt:lpstr>
      <vt:lpstr>道為何這麽寶貴 悟見講</vt:lpstr>
      <vt:lpstr>道為何這麽寶貴 悟見講</vt:lpstr>
      <vt:lpstr>道為何這麽寶貴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371</cp:revision>
  <dcterms:created xsi:type="dcterms:W3CDTF">2014-02-15T05:50:45Z</dcterms:created>
  <dcterms:modified xsi:type="dcterms:W3CDTF">2018-10-03T02:16:11Z</dcterms:modified>
  <cp:contentStatus/>
</cp:coreProperties>
</file>