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7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道為什麼這麼好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一、求真道一指超生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如果我們沒有求道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，我們靈性有機會得救、得解脫嗎？就憑著這一指點，點開你的生死竅門。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道就像一把鑰匙，可以解開生死之間的迷惑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，得了這把至寶的鑰匙，就要好好的應用它。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道為什麼這麼好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二、九玄七祖同超生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李鐵枴大仙説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你們今天修道辦道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，為什麼？為什麼來求道，來辦道？就是為了要盡孝道，對不對？因為一子修道，九玄七祖沾光，一子成道，九玄七祖盡超生！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你成就的果位有多大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，你的祖先果位就有多大，也就是一個人吃，有很多人就補到了，所以修道是一本萬利啊！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道為什麼這麼好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三、得天道天榜掛號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得天道天榜上英名高掛                              地府中抅了賬脫出苦輪　           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朝聞道夕死可憑此一指　                              指出來無價寶直返瑤琳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道有千條萬條，皆非敏捷正路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，惟今垂金光一線，路通先天，一步上達，超氣越象，直登聖域。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道為什麼這麼好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四、求道才能成聖賢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古聖仙佛之去法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。簡言之。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皆須求得天命明師指點。與心法祕傳。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如孔子受點於老君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。釋迦受記於燃燈。 老子受道於太乙。 耶穌遇約翰。接受洗禮於約但河。穆聖受天神之指點。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道為什麼這麼好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五、求道才能入盛會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白水聖帝說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龍華大會是在人間開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，龍華大會是彌勒祖師，奉老母之命召開，有緣人都找齊了才開，龍華會選三千六百聖，四萬八千賢。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在全世界選，有大功的，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如點傳師、壇主、講師、辦事人員。末劫年後，老祖師降世，平收萬教，一道同風，大同世界。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3004</TotalTime>
  <Words>450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道為什麼這麼好 悟見講</vt:lpstr>
      <vt:lpstr>道為什麼這麼好 悟見講</vt:lpstr>
      <vt:lpstr>道為什麼這麼好 悟見講</vt:lpstr>
      <vt:lpstr>道為什麼這麼好 悟見講</vt:lpstr>
      <vt:lpstr>道為什麼這麼好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696</cp:revision>
  <dcterms:created xsi:type="dcterms:W3CDTF">2014-02-15T05:50:45Z</dcterms:created>
  <dcterms:modified xsi:type="dcterms:W3CDTF">2021-08-21T04:09:52Z</dcterms:modified>
  <cp:contentStatus/>
</cp:coreProperties>
</file>