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8" r:id="rId5"/>
    <p:sldId id="34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7FE00393-5253-4712-A105-593E6AB85729}"/>
    <pc:docChg chg="custSel addSld modSld">
      <pc:chgData name="老兄 悟見" userId="d3c841b5715e98f1" providerId="LiveId" clId="{7FE00393-5253-4712-A105-593E6AB85729}" dt="2021-10-20T11:11:21.709" v="51" actId="207"/>
      <pc:docMkLst>
        <pc:docMk/>
      </pc:docMkLst>
      <pc:sldChg chg="modSp mod">
        <pc:chgData name="老兄 悟見" userId="d3c841b5715e98f1" providerId="LiveId" clId="{7FE00393-5253-4712-A105-593E6AB85729}" dt="2021-10-20T11:08:57.477" v="23" actId="207"/>
        <pc:sldMkLst>
          <pc:docMk/>
          <pc:sldMk cId="2451051432" sldId="345"/>
        </pc:sldMkLst>
        <pc:spChg chg="mod">
          <ac:chgData name="老兄 悟見" userId="d3c841b5715e98f1" providerId="LiveId" clId="{7FE00393-5253-4712-A105-593E6AB85729}" dt="2021-10-20T11:08:57.477" v="23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7FE00393-5253-4712-A105-593E6AB85729}" dt="2021-10-20T11:09:33.183" v="30" actId="207"/>
        <pc:sldMkLst>
          <pc:docMk/>
          <pc:sldMk cId="2883052312" sldId="346"/>
        </pc:sldMkLst>
        <pc:spChg chg="mod">
          <ac:chgData name="老兄 悟見" userId="d3c841b5715e98f1" providerId="LiveId" clId="{7FE00393-5253-4712-A105-593E6AB85729}" dt="2021-10-20T11:09:33.183" v="30" actId="207"/>
          <ac:spMkLst>
            <pc:docMk/>
            <pc:sldMk cId="2883052312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7FE00393-5253-4712-A105-593E6AB85729}" dt="2021-10-20T11:10:13.460" v="34" actId="207"/>
        <pc:sldMkLst>
          <pc:docMk/>
          <pc:sldMk cId="264282587" sldId="347"/>
        </pc:sldMkLst>
        <pc:spChg chg="mod">
          <ac:chgData name="老兄 悟見" userId="d3c841b5715e98f1" providerId="LiveId" clId="{7FE00393-5253-4712-A105-593E6AB85729}" dt="2021-10-20T11:10:13.460" v="34" actId="207"/>
          <ac:spMkLst>
            <pc:docMk/>
            <pc:sldMk cId="264282587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7FE00393-5253-4712-A105-593E6AB85729}" dt="2021-10-20T11:10:56.727" v="47" actId="207"/>
        <pc:sldMkLst>
          <pc:docMk/>
          <pc:sldMk cId="2330504322" sldId="348"/>
        </pc:sldMkLst>
        <pc:spChg chg="mod">
          <ac:chgData name="老兄 悟見" userId="d3c841b5715e98f1" providerId="LiveId" clId="{7FE00393-5253-4712-A105-593E6AB85729}" dt="2021-10-20T11:10:56.727" v="47" actId="207"/>
          <ac:spMkLst>
            <pc:docMk/>
            <pc:sldMk cId="2330504322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7FE00393-5253-4712-A105-593E6AB85729}" dt="2021-10-20T11:11:21.709" v="51" actId="207"/>
        <pc:sldMkLst>
          <pc:docMk/>
          <pc:sldMk cId="1053670342" sldId="349"/>
        </pc:sldMkLst>
        <pc:spChg chg="mod">
          <ac:chgData name="老兄 悟見" userId="d3c841b5715e98f1" providerId="LiveId" clId="{7FE00393-5253-4712-A105-593E6AB85729}" dt="2021-10-20T11:11:21.709" v="51" actId="207"/>
          <ac:spMkLst>
            <pc:docMk/>
            <pc:sldMk cId="1053670342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道揚九州化大千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一、道揚九州化大千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中華聖母慈悲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打幫助道，護佑三界平安，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世界祥和，道揚九州，化大千，一脈傳萬國 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我要要求你們一件事：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「一心向道，千魔萬難，千考萬考，永不退志。」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道揚九州化大千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二、點亮自己的心燈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中華聖母慈悲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不要拿有形相的燈去傳，要用心去傳燈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，點亮自己的心燈，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燃燒自己，照亮別人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把心燈點亮了，就沒有是非，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能消三毒業障，修道只修二字：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【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忠孝 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CN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83052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道揚九州化大千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三、對老母盡孝了嗎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中華聖母慈悲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想想這幾年下來，對賜給我們靈性的　老母盡孝了嗎？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有真心嗎？有所違背嗎？自己想想、反省、反省，是不是聖事有盡心盡力？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對人都合理嗎？對物都廉儉嗎？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對自己戒律都守好了嗎？　修道要抱老子的樸，學孔子的矩，不傲不貪、不妄不疑，真實做到，戒律守好，每個人自性就光明，才算完全的人，這是真我的生活、戒律。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282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道揚九州化大千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四、做一個快樂天使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中華聖母慈語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修道是每一個人都要做的事，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時間是一分一秒的過去，你們也會一天一天的老。所以如何把握有限的時間，做有意義的事情，可要看你們的智慧。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好好的承先啟後，好好的去做！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希望你們以後能夠長大，也希望你們啊！能夠做一個快樂的天使。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0504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道揚九州化大千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五、善用福氣修辦道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中華聖母慈語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有福氣的人要更有智慧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，懂不懂呀？不是福氣拿來隨時用掉，福氣是用來散播給他人的。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你們外表年輕，心裡面更要年輕，年輕才有活力。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有活力就要付出你們自己，不要把活力用於不當的地方。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5367034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3060</TotalTime>
  <Words>442</Words>
  <Application>Microsoft Office PowerPoint</Application>
  <PresentationFormat>如螢幕大小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道揚九州化大千 悟見講</vt:lpstr>
      <vt:lpstr>道揚九州化大千 悟見講</vt:lpstr>
      <vt:lpstr>道揚九州化大千 悟見講</vt:lpstr>
      <vt:lpstr>道揚九州化大千 悟見講</vt:lpstr>
      <vt:lpstr>道揚九州化大千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2021-10-20T11:11:25Z</dcterms:modified>
  <cp:contentStatus/>
</cp:coreProperties>
</file>