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、仙鄉原在不遠處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理天東東仙童訓</a:t>
            </a:r>
          </a:p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送暖鴨先知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百花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含蕊發新枝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紫氣瑞象顯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生機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栩栩正逢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鄉原在不遠處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向道心永不遲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常駐有秘法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將赤子心保持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十、把握佳期莫等閒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上上籤送煩惱斷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契體會自然安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給人同時給自己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用合一在塵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修道屬不易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把握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佳期莫等閒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何況今日初來者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天法會好因緣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11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十一、道之尊貴非口談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道之尊貴非口談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德樂義在周邊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仔細體會兩天用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來之者心且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平心靜氣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聽道理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平易近人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論妙玄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為師與爾因緣厚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位賢契明心田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2784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十二、今時白陽應末運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今時白陽應末運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開科選在東園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上天慈憐垂金線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有緣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之人上法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履薄記心上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修真辦助末盤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一子得道天恩感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玄七祖列仙班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751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十三、以身示道明本面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為師淺訓實易懂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盼賢契規矩嚴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佛規禮節要周到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承上啟下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綿綿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身示道明本面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無所不在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06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十四、真下功夫真修煉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眾位賢契各保重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風寒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受凍要保暖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仔細體會天時緊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下功夫真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明理正念導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怪力亂神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遠身邊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左道旁門千千萬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勿要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迷惑惹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心煩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平路平好運到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念存善自然安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823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二、此緣份　得不易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理天東東仙童訓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  玉皇宮             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乩筆　訴情衷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盼兄姊　靜心聆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要有　疑問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姊們　好福氣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　入佛庭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此緣份　得不易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　當明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23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43047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三、道傳世　乃應運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理天東東仙童訓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道傳世　乃應運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　返故庭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因天時　至末後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覺悟　恐墜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坑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娘憫　皇娘慈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降道　於東庭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兄姊們　求大道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累世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　佛緣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濃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5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四、人有道　方存世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理天東東仙童訓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莫要將　此大道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迷信　而看輕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日與月　應有道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與落　方得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　方存世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四體　任意行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道精深　來探究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自然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　悟道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39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五、學習進　勤用功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理天東東仙童訓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為學子　當知曉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學習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進　勤用功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孝父母　展笑顏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朋友　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謙恭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沈迷　虛擬世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漫游　網路中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凡事知　適可止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皆是　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道情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38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六、天災人禍困心曹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眾位賢契各平安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們好嗎新年好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新年希望實重要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立定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目標向前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跑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觀時勢實紊亂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天災人禍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困心曹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莫要心焦眾賢契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快快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明理修道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52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七、歲不我與要知道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三心四相細探討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是自困惹煩惱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歲不我與要知道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無常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一到空空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為師送一禮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禮物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乃是一至寶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爾們喜好來卜卦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上上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籤挑送徒姣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22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八、誠心誠意自然妙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仔細聽好細明瞭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要旁觀左右瞧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一心一意天祝禱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誠心誠意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妙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有機印証道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知真道不外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43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道之尊貴非口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九、給人無限乃最好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給人希望一至寶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人信心二至寶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給人精進三至寶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人勇氣四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人溫暖五至寶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人平安六至寶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給人鼓勵七至寶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人提氣八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人光明九至寶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人無限乃最好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710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</TotalTime>
  <Words>295</Words>
  <Application>Microsoft Office PowerPoint</Application>
  <PresentationFormat>如螢幕大小 (16:9)</PresentationFormat>
  <Paragraphs>74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Franklin Gothic Book</vt:lpstr>
      <vt:lpstr>微軟正黑體</vt:lpstr>
      <vt:lpstr>標楷體</vt:lpstr>
      <vt:lpstr>Arial</vt:lpstr>
      <vt:lpstr>Wingdings 2</vt:lpstr>
      <vt:lpstr>科技</vt:lpstr>
      <vt:lpstr>道之尊貴非口談 悟見講</vt:lpstr>
      <vt:lpstr>道之尊貴非口談 悟見講</vt:lpstr>
      <vt:lpstr>道之尊貴非口談 悟見講</vt:lpstr>
      <vt:lpstr>道之尊貴非口談 悟見講</vt:lpstr>
      <vt:lpstr>道之尊貴非口談 悟見講</vt:lpstr>
      <vt:lpstr>道之尊貴非口談 悟見講</vt:lpstr>
      <vt:lpstr>道之尊貴非口談 悟見講</vt:lpstr>
      <vt:lpstr>道之尊貴非口談 悟見講</vt:lpstr>
      <vt:lpstr>道之尊貴非口談 悟見講</vt:lpstr>
      <vt:lpstr>道之尊貴非口談 悟見講</vt:lpstr>
      <vt:lpstr>道之尊貴非口談 悟見講</vt:lpstr>
      <vt:lpstr>道之尊貴非口談 悟見講</vt:lpstr>
      <vt:lpstr>道之尊貴非口談 悟見講</vt:lpstr>
      <vt:lpstr>道之尊貴非口談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95</cp:revision>
  <dcterms:created xsi:type="dcterms:W3CDTF">2014-02-15T05:50:45Z</dcterms:created>
  <dcterms:modified xsi:type="dcterms:W3CDTF">2016-12-27T14:22:18Z</dcterms:modified>
</cp:coreProperties>
</file>