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96" r:id="rId2"/>
    <p:sldId id="297" r:id="rId3"/>
    <p:sldId id="307" r:id="rId4"/>
    <p:sldId id="306" r:id="rId5"/>
    <p:sldId id="305" r:id="rId6"/>
    <p:sldId id="304" r:id="rId7"/>
    <p:sldId id="303" r:id="rId8"/>
    <p:sldId id="302" r:id="rId9"/>
    <p:sldId id="301" r:id="rId10"/>
    <p:sldId id="300" r:id="rId11"/>
    <p:sldId id="299" r:id="rId12"/>
    <p:sldId id="298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83" d="100"/>
          <a:sy n="83" d="100"/>
        </p:scale>
        <p:origin x="76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2021/7/28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2021/7/28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2021/7/28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辦佛事一定成道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一、做聖事上天的人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 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今天咱們出去辦道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，只要你出門，不管你是要成全人、要拜訪人、要去開法會，或是要去渡人，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只要你出門是要做聖事的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，上天都會護庇你們，因為你們是上天的人。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辦佛事一定成道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十、看破紅塵來修辦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所以要去舊佈新，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個人累世帶來的雜質，不修清靜，所謂「清者上升，濁者下降」，身心修得不夠清靜、光明、圓滿，理天是到達不了的！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所以好好的做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，不要白來人間走一遭，看清人生的一切，看破紅塵。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99355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辦佛事一定成道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十一、天生我材必有用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師徒一場，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在理天立什麼愿來的？不是長得漂亮就好了，要懂得代天宣化，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長得醜的也不用悲哀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，不用自卑！所謂「天生我材必有用」，知道怎麼修最重要，不要迷糊糊，從哪裡來，要知道從哪裡歸回本位。</a:t>
            </a:r>
          </a:p>
        </p:txBody>
      </p:sp>
    </p:spTree>
    <p:extLst>
      <p:ext uri="{BB962C8B-B14F-4D97-AF65-F5344CB8AC3E}">
        <p14:creationId xmlns:p14="http://schemas.microsoft.com/office/powerpoint/2010/main" val="3389421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辦佛事一定成道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十二、用心修辦了大愿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多用一點心，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在成全別人，多用一點耐心，觀察自己的心，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有緣求道，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就要用心去做，不要沈迷在自己空間當中，努力盡心了愿。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9381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辦佛事一定成道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二、辦天事一定成道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你們只要你出去辦道、開荒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、或是成全人，如果遇災難、遇劫、遇考了，你回天全部封果位，明白嗎？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所以咱們要信心無窮啊！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這個咱們可以保證，你辦天事回去，你就成仙成佛喲！</a:t>
            </a:r>
          </a:p>
        </p:txBody>
      </p:sp>
    </p:spTree>
    <p:extLst>
      <p:ext uri="{BB962C8B-B14F-4D97-AF65-F5344CB8AC3E}">
        <p14:creationId xmlns:p14="http://schemas.microsoft.com/office/powerpoint/2010/main" val="724475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辦佛事一定成道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三、不辦天事難成道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今天你辦自己的事，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出門遇上無常了，遇到災難沒命了，將來回天會怎麼樣，咱們不敢想。</a:t>
            </a:r>
          </a:p>
        </p:txBody>
      </p:sp>
    </p:spTree>
    <p:extLst>
      <p:ext uri="{BB962C8B-B14F-4D97-AF65-F5344CB8AC3E}">
        <p14:creationId xmlns:p14="http://schemas.microsoft.com/office/powerpoint/2010/main" val="3650327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辦佛事一定成道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四、要回佛堂辦聖事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不是說有我的事我才來，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沒我的事我就不管了，反正我多管，人家會罵我多管閒事。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徒兒啊，今天就算佛堂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，沒有你的事，你也來，靜靜地看，是不是有需要你幫忙的地方，好嗎？</a:t>
            </a:r>
          </a:p>
        </p:txBody>
      </p:sp>
    </p:spTree>
    <p:extLst>
      <p:ext uri="{BB962C8B-B14F-4D97-AF65-F5344CB8AC3E}">
        <p14:creationId xmlns:p14="http://schemas.microsoft.com/office/powerpoint/2010/main" val="3890261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辦佛事一定成道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五、修道成道靠自己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師傅引進徒兒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，來到佛門，而修道成道則要靠徒兒自己。既然告訴你有本來面目，就要靠你自己去發心，自己去發現，去成就自己。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徒兒，生死大事各人了，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個人因果各人償還，仙佛只能夠告訴你們怎麼做，怎麼修，剩下來的就靠你們身體力行。</a:t>
            </a:r>
          </a:p>
        </p:txBody>
      </p:sp>
    </p:spTree>
    <p:extLst>
      <p:ext uri="{BB962C8B-B14F-4D97-AF65-F5344CB8AC3E}">
        <p14:creationId xmlns:p14="http://schemas.microsoft.com/office/powerpoint/2010/main" val="3679163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辦佛事一定成道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六、不要再造業了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萬般帶不走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唯有業隨身！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看清你今生來凡間，是為什麼而來？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讓你擁有這個肉身，是為了什麼？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不是讓你們來凡間享福、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享樂，這無形之中，是在造業都不知道。</a:t>
            </a:r>
          </a:p>
        </p:txBody>
      </p:sp>
    </p:spTree>
    <p:extLst>
      <p:ext uri="{BB962C8B-B14F-4D97-AF65-F5344CB8AC3E}">
        <p14:creationId xmlns:p14="http://schemas.microsoft.com/office/powerpoint/2010/main" val="1206113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辦佛事一定成道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七、沒修好回天補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死了眞的就算了嗎？去地府算啊！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如果你修得好，也許去上面算，在三關九口，三官大帝幫你審查，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如果你哪裡修得不圓滿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，讓你進天佛院再去補修。</a:t>
            </a:r>
          </a:p>
        </p:txBody>
      </p:sp>
    </p:spTree>
    <p:extLst>
      <p:ext uri="{BB962C8B-B14F-4D97-AF65-F5344CB8AC3E}">
        <p14:creationId xmlns:p14="http://schemas.microsoft.com/office/powerpoint/2010/main" val="2092120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辦佛事一定成道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八、今時修道較容易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以前佛陀修的是苦行，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這一期不用讓你們修苦行，可以坐在這麼莊嚴的佛堂聽道理，很幸福。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以前的聖賢仙佛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，要靠自修自悟，成道回天。</a:t>
            </a:r>
          </a:p>
        </p:txBody>
      </p:sp>
    </p:spTree>
    <p:extLst>
      <p:ext uri="{BB962C8B-B14F-4D97-AF65-F5344CB8AC3E}">
        <p14:creationId xmlns:p14="http://schemas.microsoft.com/office/powerpoint/2010/main" val="1173017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辦佛事一定成道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九、有修辦祖先沾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光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有的被你們渡回天的祖先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，也就在天佛院補修，因為祖先，也有累世的氣稟未改，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雖然陽世間的子女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，功德迴向渡化，讓他們得以在上面，享逍遙之樂，但是每個人，累世還是有氣稟，皆要去除！</a:t>
            </a:r>
          </a:p>
        </p:txBody>
      </p:sp>
    </p:spTree>
    <p:extLst>
      <p:ext uri="{BB962C8B-B14F-4D97-AF65-F5344CB8AC3E}">
        <p14:creationId xmlns:p14="http://schemas.microsoft.com/office/powerpoint/2010/main" val="228629111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518</TotalTime>
  <Words>890</Words>
  <Application>Microsoft Office PowerPoint</Application>
  <PresentationFormat>如螢幕大小 (16:9)</PresentationFormat>
  <Paragraphs>59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標楷體</vt:lpstr>
      <vt:lpstr>Arial</vt:lpstr>
      <vt:lpstr>Calibri</vt:lpstr>
      <vt:lpstr>Franklin Gothic Book</vt:lpstr>
      <vt:lpstr>Wingdings 2</vt:lpstr>
      <vt:lpstr>科技</vt:lpstr>
      <vt:lpstr>辦佛事一定成道 悟見講</vt:lpstr>
      <vt:lpstr>辦佛事一定成道 悟見講</vt:lpstr>
      <vt:lpstr>辦佛事一定成道 悟見講</vt:lpstr>
      <vt:lpstr>辦佛事一定成道 悟見講</vt:lpstr>
      <vt:lpstr>辦佛事一定成道 悟見講</vt:lpstr>
      <vt:lpstr>辦佛事一定成道 悟見講</vt:lpstr>
      <vt:lpstr>辦佛事一定成道 悟見講</vt:lpstr>
      <vt:lpstr>辦佛事一定成道 悟見講</vt:lpstr>
      <vt:lpstr>辦佛事一定成道 悟見講</vt:lpstr>
      <vt:lpstr>辦佛事一定成道 悟見講</vt:lpstr>
      <vt:lpstr>辦佛事一定成道 悟見講</vt:lpstr>
      <vt:lpstr>辦佛事一定成道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243</cp:revision>
  <dcterms:created xsi:type="dcterms:W3CDTF">2014-02-15T05:50:45Z</dcterms:created>
  <dcterms:modified xsi:type="dcterms:W3CDTF">2021-07-28T07:51:12Z</dcterms:modified>
  <cp:contentStatus/>
</cp:coreProperties>
</file>