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301" r:id="rId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9" autoAdjust="0"/>
    <p:restoredTop sz="92649" autoAdjust="0"/>
  </p:normalViewPr>
  <p:slideViewPr>
    <p:cSldViewPr>
      <p:cViewPr varScale="1">
        <p:scale>
          <a:sx n="89" d="100"/>
          <a:sy n="89" d="100"/>
        </p:scale>
        <p:origin x="796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2021/1/27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3880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2021/1/27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賜你回天的天梯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algn="l"/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白陽天梯賜給你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李鐵拐大仙説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一步天梯 求道拜佛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二步天梯 學道修身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三步天梯 佈施度眾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四步天梯 清口宣道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五步天梯 懺悔立願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六步天梯 捨身辦道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七步天梯 開荒設堂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6104889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3003</TotalTime>
  <Words>61</Words>
  <Application>Microsoft Office PowerPoint</Application>
  <PresentationFormat>如螢幕大小 (16:9)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標楷體</vt:lpstr>
      <vt:lpstr>Arial</vt:lpstr>
      <vt:lpstr>Calibri</vt:lpstr>
      <vt:lpstr>Franklin Gothic Book</vt:lpstr>
      <vt:lpstr>Wingdings 2</vt:lpstr>
      <vt:lpstr>科技</vt:lpstr>
      <vt:lpstr>賜你回天的天梯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676</cp:revision>
  <dcterms:created xsi:type="dcterms:W3CDTF">2014-02-15T05:50:45Z</dcterms:created>
  <dcterms:modified xsi:type="dcterms:W3CDTF">2021-01-27T02:36:10Z</dcterms:modified>
  <cp:contentStatus/>
</cp:coreProperties>
</file>