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519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614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537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86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賜你不斷的智慧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一、賜你不斷的智慧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要時常去懺悔，時常去感恩，時常地付出之後，你才會發覺你的智慧源源不斷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，除了去謝罪，除了去感恩以外，沒有別的路好走，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中庸之理，不偏不倚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，大道無形無相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強名曰道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懂得真理，跳出是非，迴光返照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修心煉性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賜你不斷的智慧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二、如何將智慧開通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平常就要讓自己行的深、行的充實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，心裡的煩惱就會慢慢的解除，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你們是不是常常什麼事情都困擾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，拿不定主意，你們要反省，把自己的罪惡消了一些，你們的智慧就會開通了。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099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賜你不斷的智慧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三、要善加利用智慧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徒兒有高超的智慧，當要運用得活潑玲瓏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，修道不執著，學習老祖師的寬宏大量，學習老祖師的洪慈大愿，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徒兒有沒有真正去體會到呢。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010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賜你不斷的智慧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四、認理實修大智慧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不管前世所造的業如何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只要今世認理實修，善念必能受到上天的感應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修道不在乎早或晚，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只要是有心，就算晚的也會成正果，就好比枝要茂盛也還須有好的根才行。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367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賜你不斷的智慧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五、有智慧是濟公徒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活力十足是吾徒，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信心十足是吾徒。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智慧十足是吾徒，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希望十足是吾徒。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願吾徒能將大道，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傳遍四海與五湖。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師言一段留祝福，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身心安康返真璞。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74434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2939</TotalTime>
  <Words>363</Words>
  <Application>Microsoft Office PowerPoint</Application>
  <PresentationFormat>如螢幕大小 (16:9)</PresentationFormat>
  <Paragraphs>35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賜你不斷的智慧 悟見講</vt:lpstr>
      <vt:lpstr>賜你不斷的智慧 悟見講</vt:lpstr>
      <vt:lpstr>賜你不斷的智慧 悟見講</vt:lpstr>
      <vt:lpstr>賜你不斷的智慧 悟見講</vt:lpstr>
      <vt:lpstr>賜你不斷的智慧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2021-01-27T01:41:48Z</dcterms:modified>
  <cp:contentStatus/>
</cp:coreProperties>
</file>