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330" r:id="rId2"/>
    <p:sldId id="331" r:id="rId3"/>
    <p:sldId id="340" r:id="rId4"/>
    <p:sldId id="339" r:id="rId5"/>
    <p:sldId id="338" r:id="rId6"/>
    <p:sldId id="337" r:id="rId7"/>
    <p:sldId id="336" r:id="rId8"/>
    <p:sldId id="335" r:id="rId9"/>
    <p:sldId id="334" r:id="rId10"/>
    <p:sldId id="333" r:id="rId11"/>
    <p:sldId id="332" r:id="rId12"/>
    <p:sldId id="304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-101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2019/1/25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2019/1/25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2019/1/25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讓衆生都沾佛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光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、讓衆生都沾光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每一個人要把美好的天性發揮出來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，受到好處的是我們自己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的燈點得很亮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，走路就看得很清楚不會跌倒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你的燈更亮，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那周圍的人是不是也沾你的光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639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讓衆生都沾佛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光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十、上天會給什麽？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我們捨得布施東西、布施錢財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，上天就會用另一種方式回報回來，有可能是你需要的錢，或者你需要的東西，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但有時候也是我們想不到的，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是化解我們的災劫，或是消我們的病痛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9697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讓衆生都沾佛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光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十一、一切事反求諸己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所有的事情，有不如意、不順心的時候，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反求諸己，反省自己。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5835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8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 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73343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讓衆生都沾佛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光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二、發善愿消災劫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所以，我們要讓世間上一切的災劫化解掉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，就從我們自身做起，也從「發善愿」做起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0596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讓衆生都沾佛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光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三、做表面不能回天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修道是要誠懇的面對自己，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不是做表面給人家看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這一口氣斷了，要離開人間了，有沒有人因為表面做得很好，所以讓它回天堂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沒有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做表面是沒有用的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3474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讓衆生都沾佛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光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、心亂回天也難安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因為在要走的那一剎那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，我們平常的念頭就會一直跑出來，如果我們沒有辦法把自己的念頭降伏下來，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雖然求道以後可以回天堂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，但回到天上，你還是不能得到安定，不能得到永遠的快樂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90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讓衆生都沾佛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光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五、不要去説人是非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我們講話要很小心，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不合理的不要去說，沒有證據的不要去說，就算你看到了，不關你的事也不要去說。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別人的事情，別人做錯事，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你幹嘛那麼費精神去講，把精神拿來修自己不是很好嗎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1536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讓衆生都沾佛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光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六、有德不做缺德事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我們是仁慈的人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修養自己，充實學問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，所做出來、所講出來的都合乎慈悲的原則，真正有修行，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德性很好的人，不會去做損害自己德性的事情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8212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讓衆生都沾佛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光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七、修道要有誠心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中庸的中心思想是什麼？就是「誠」嘛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！這個字就是很基本的道學，不要疏忽掉，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要時常去充實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1257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讓衆生都沾佛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光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八、修道人上天庇佑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有時候我們有不如意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，求上天幫忙，其實上天不是沒有幫忙，或許你沒有看到有錢財進來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但是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你對「道」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的付出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你的誠心，上天已經幫你化解一些災劫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5759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讓衆生都沾佛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光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九、有捨必有所得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修道不是談條件，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但是因果循環永遠不會改變，有出、方法正確，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自然就會有收穫的一天。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3660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2371</TotalTime>
  <Words>681</Words>
  <Application>Microsoft Office PowerPoint</Application>
  <PresentationFormat>如螢幕大小 (16:9)</PresentationFormat>
  <Paragraphs>55</Paragraphs>
  <Slides>12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0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讓衆生都沾佛光 悟見講</vt:lpstr>
      <vt:lpstr>讓衆生都沾佛光 悟見講</vt:lpstr>
      <vt:lpstr>讓衆生都沾佛光 悟見講</vt:lpstr>
      <vt:lpstr>讓衆生都沾佛光 悟見講</vt:lpstr>
      <vt:lpstr>讓衆生都沾佛光 悟見講</vt:lpstr>
      <vt:lpstr>讓衆生都沾佛光 悟見講</vt:lpstr>
      <vt:lpstr>讓衆生都沾佛光 悟見講</vt:lpstr>
      <vt:lpstr>讓衆生都沾佛光 悟見講</vt:lpstr>
      <vt:lpstr>讓衆生都沾佛光 悟見講</vt:lpstr>
      <vt:lpstr>讓衆生都沾佛光 悟見講</vt:lpstr>
      <vt:lpstr>讓衆生都沾佛光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481</cp:revision>
  <dcterms:created xsi:type="dcterms:W3CDTF">2014-02-15T05:50:45Z</dcterms:created>
  <dcterms:modified xsi:type="dcterms:W3CDTF">2019-01-25T01:39:51Z</dcterms:modified>
  <cp:contentStatus/>
</cp:coreProperties>
</file>