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17" r:id="rId2"/>
    <p:sldId id="318" r:id="rId3"/>
    <p:sldId id="324" r:id="rId4"/>
    <p:sldId id="323" r:id="rId5"/>
    <p:sldId id="322" r:id="rId6"/>
    <p:sldId id="321" r:id="rId7"/>
    <p:sldId id="320" r:id="rId8"/>
    <p:sldId id="319" r:id="rId9"/>
    <p:sldId id="304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見證法會的殊勝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福建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莆田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關大媽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的見證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，真人真事，資料來自網路。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一、諸天仙佛護法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她說，當點傳師獻供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請壇時，她看到諸天神聖、萬仙菩薩降臨在佛殿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，尤其護法神一個個威武莊嚴的立在佛殿兩旁，因此，她坐著不敢隨便亂動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7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見證法會的殊勝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二、佛堂莊嚴殊勝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整個佛堂的範圍，比肉眼所見還要大出三到四倍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；班員所坐的椅子，閃閃發光；每一位上台的講師，跟在台下時的長相都不同。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當點傳師上台講班規時，她看不到點傳師的長相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，只見一團光中，顯出兩撇八字鬍，真是不可思議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230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見證法會的殊勝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三、冤親債主都來聽課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活佛老師借竅臨壇，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關大媽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則看到活佛的金身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，老師全身發光，同時後面跟著一群黑壓壓無以數計的冤親債主，活佛老師慈悲地安撫他們。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其中有一位冤欠要來向一位班員討債，老師苦口婆心的勸化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，希望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他放過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這一位班員，讓這位班員能夠行力立德，以還冤欠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7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見證法會的殊勝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四、九玄七祖都沾光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關大媽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看到了班員的九玄七祖也在法會現場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，胸前掛著名牌，衣襟上插著一朵白蓮花，一面聽孝道，一面跟著他們的子孫也哭了起來，場面令人感動。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可見開法會的殊勝，我們的九玄七祖都沾光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，來到法會現場，接受佛光普照、法雨滋潤。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80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見證法會的殊勝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五、參班不能半途而廢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一位班員重新開三天班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，他說他第一次半途而廢沒開完，今年重心開班。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在夜裡奶奶託夢說：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「你第一次新民班，好好的為什麼要半途而廢，害我不能沾光，這一次你好不容易又來參班，你要好好參班，否則我不會放過你。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」於是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他這次就把班開完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650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見證法會的殊勝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六、班員參班要專心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林壇主遊理天說：班員如果打瞌睡，祖先就會聽不到，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班員如果請假，他的祖先不能來。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廖小弟說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：班員中途離席，祖先會被請出來，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直到班員回座，才可以再進去，若班員一去不回來，祖先就沒有機會再回去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095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見證法會的殊勝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七、我們祖先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法會殊勝，我們來護持辦事，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我們的祖先，也能來參辦佛事，行功立德。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印尼道親說：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他外祖父曾託夢給他，說他六次到佛堂，外祖父有分到五次功德，第一次是他去開法會，因為是當班員被人服務，所以外祖父沒有沾光，第二次到第六次，他去佛堂當辦事人員，外祖父就有分到功德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465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見證法會的殊勝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參與法會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不容易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鄭成功大仙結緣訓：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今世求道，因三世修行。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今世開法會，因五世修行。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今生住佛堂，因七世修行。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今生立清口，因十世修行。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濟公老師臨壇時也這麼說過。</a:t>
            </a:r>
          </a:p>
        </p:txBody>
      </p:sp>
    </p:spTree>
    <p:extLst>
      <p:ext uri="{BB962C8B-B14F-4D97-AF65-F5344CB8AC3E}">
        <p14:creationId xmlns:p14="http://schemas.microsoft.com/office/powerpoint/2010/main" val="37153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2220</TotalTime>
  <Words>685</Words>
  <Application>Microsoft Office PowerPoint</Application>
  <PresentationFormat>如螢幕大小 (16:9)</PresentationFormat>
  <Paragraphs>38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見證法會的殊勝 悟見講</vt:lpstr>
      <vt:lpstr>見證法會的殊勝 悟見講</vt:lpstr>
      <vt:lpstr>見證法會的殊勝 悟見講</vt:lpstr>
      <vt:lpstr>見證法會的殊勝 悟見講</vt:lpstr>
      <vt:lpstr>見證法會的殊勝 悟見講</vt:lpstr>
      <vt:lpstr>見證法會的殊勝 悟見講</vt:lpstr>
      <vt:lpstr>見證法會的殊勝 悟見講</vt:lpstr>
      <vt:lpstr>見證法會的殊勝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404</cp:revision>
  <dcterms:created xsi:type="dcterms:W3CDTF">2014-02-15T05:50:45Z</dcterms:created>
  <dcterms:modified xsi:type="dcterms:W3CDTF">2018-10-18T07:24:38Z</dcterms:modified>
  <cp:contentStatus/>
</cp:coreProperties>
</file>