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8" r:id="rId4"/>
    <p:sldId id="349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58ED9C6-CCBE-4806-B679-994F7CEE99FB}"/>
    <pc:docChg chg="custSel addSld modSld">
      <pc:chgData name="老兄 悟見" userId="d3c841b5715e98f1" providerId="LiveId" clId="{558ED9C6-CCBE-4806-B679-994F7CEE99FB}" dt="2021-10-18T08:12:06.212" v="49" actId="27636"/>
      <pc:docMkLst>
        <pc:docMk/>
      </pc:docMkLst>
      <pc:sldChg chg="modSp mod">
        <pc:chgData name="老兄 悟見" userId="d3c841b5715e98f1" providerId="LiveId" clId="{558ED9C6-CCBE-4806-B679-994F7CEE99FB}" dt="2021-10-06T02:22:09.032" v="26" actId="207"/>
        <pc:sldMkLst>
          <pc:docMk/>
          <pc:sldMk cId="2451051432" sldId="345"/>
        </pc:sldMkLst>
        <pc:spChg chg="mod">
          <ac:chgData name="老兄 悟見" userId="d3c841b5715e98f1" providerId="LiveId" clId="{558ED9C6-CCBE-4806-B679-994F7CEE99FB}" dt="2021-10-06T02:22:09.032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58ED9C6-CCBE-4806-B679-994F7CEE99FB}" dt="2021-10-06T02:22:37.710" v="30" actId="207"/>
        <pc:sldMkLst>
          <pc:docMk/>
          <pc:sldMk cId="1061626734" sldId="346"/>
        </pc:sldMkLst>
        <pc:spChg chg="mod">
          <ac:chgData name="老兄 悟見" userId="d3c841b5715e98f1" providerId="LiveId" clId="{558ED9C6-CCBE-4806-B679-994F7CEE99FB}" dt="2021-10-06T02:22:37.710" v="30" actId="207"/>
          <ac:spMkLst>
            <pc:docMk/>
            <pc:sldMk cId="1061626734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58ED9C6-CCBE-4806-B679-994F7CEE99FB}" dt="2021-10-06T02:23:56.466" v="42" actId="207"/>
        <pc:sldMkLst>
          <pc:docMk/>
          <pc:sldMk cId="562219357" sldId="347"/>
        </pc:sldMkLst>
        <pc:spChg chg="mod">
          <ac:chgData name="老兄 悟見" userId="d3c841b5715e98f1" providerId="LiveId" clId="{558ED9C6-CCBE-4806-B679-994F7CEE99FB}" dt="2021-10-06T02:23:56.466" v="42" actId="207"/>
          <ac:spMkLst>
            <pc:docMk/>
            <pc:sldMk cId="56221935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58ED9C6-CCBE-4806-B679-994F7CEE99FB}" dt="2021-10-18T08:12:06.212" v="49" actId="27636"/>
        <pc:sldMkLst>
          <pc:docMk/>
          <pc:sldMk cId="3472541509" sldId="348"/>
        </pc:sldMkLst>
        <pc:spChg chg="mod">
          <ac:chgData name="老兄 悟見" userId="d3c841b5715e98f1" providerId="LiveId" clId="{558ED9C6-CCBE-4806-B679-994F7CEE99FB}" dt="2021-10-18T08:12:06.212" v="49" actId="27636"/>
          <ac:spMkLst>
            <pc:docMk/>
            <pc:sldMk cId="347254150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58ED9C6-CCBE-4806-B679-994F7CEE99FB}" dt="2021-10-06T02:23:27.256" v="38" actId="207"/>
        <pc:sldMkLst>
          <pc:docMk/>
          <pc:sldMk cId="1112849370" sldId="349"/>
        </pc:sldMkLst>
        <pc:spChg chg="mod">
          <ac:chgData name="老兄 悟見" userId="d3c841b5715e98f1" providerId="LiveId" clId="{558ED9C6-CCBE-4806-B679-994F7CEE99FB}" dt="2021-10-06T02:23:27.256" v="38" actId="207"/>
          <ac:spMkLst>
            <pc:docMk/>
            <pc:sldMk cId="1112849370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菩薩常遊畢竟空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一、仙佛只能點化人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仙佛不能救人，只能點化人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，只有你們自己能救自己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！為師如果可以救你們，就不必在這裡長篇大論、要求你們修道，乾脆直接把你們撥上去就好了！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需知各人的因果還必須各人了啊！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菩薩常遊畢竟空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二、修辦道主動學習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一處佛堂、一個道場，就是一艘救人的法船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，我們大家要在這艘船上面，把自己的工作做好，要瞭解自己有哪些才能，如果要靠人家發覺就太慢了，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因為人家不瞭解你們、帶不了你們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，所以你們要靠自己，要主動學習。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62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菩薩常遊畢竟空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三、學道要先學佛規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「進道、學道要記住，先把佛規禮節學好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，尤其是身擔天職的人，應該要記住的，但是你們不用心，用什麼來代天宣化、來渡化眾生呢」 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把基本的佛規禮節學會了，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你就可以教人，再進一步來研究各種道義，才能代天宣化，才能夠感動人。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54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菩薩常遊畢竟空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四、我們學佛不求佛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自助助人然後天助；求人不如求己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：天邊海涯遊遍盡，「唯有勤儉不求人」，求人似吞三寸劍，靠人如上九重天。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但總還是有一些人，執著在神通妙用上，以為可以仗佛的力量消除一切或得到一切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。他不知道，我們學佛不是求佛，「學佛是求自己，因為佛不能代我們改變命運，佛只能告訴我們改變命運方法，並不是一切都依賴佛菩薩」。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284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菩薩常遊畢竟空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五、菩薩常遊畢竟空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佛家有一偈：「菩薩清涼月，常遊畢竟空，眾生心垢淨，菩提影現中」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，眾生有善根感動之機緣，佛應之而來，如經云：「感即眾生，應即佛也，謂眾生能以圓機感佛，佛即以妙應應之，如水不上升，月不下降，而一月普現眾水」。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但若自己不肯努力，只想不勞而獲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，很抱歉！佛、菩薩也是無能為力，因為「主導的手永遠還是操在你自己，並非是別人」。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2193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3059</TotalTime>
  <Words>519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菩薩常遊畢竟空 悟見講</vt:lpstr>
      <vt:lpstr>菩薩常遊畢竟空 悟見講</vt:lpstr>
      <vt:lpstr>菩薩常遊畢竟空 悟見講</vt:lpstr>
      <vt:lpstr>菩薩常遊畢竟空 悟見講</vt:lpstr>
      <vt:lpstr>菩薩常遊畢竟空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2021-10-18T08:12:24Z</dcterms:modified>
  <cp:contentStatus/>
</cp:coreProperties>
</file>