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菩提心感應菩薩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一、什麼叫做菩提心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有我，就有業障，無我，業障就沒落腳處。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」佛是什麼心，佛天天教我們發菩提心，用最簡單的話、最明顯的話標示出來，什麼叫菩提心？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菩提心的體是真誠心，沒有虛偽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，真誠到極處，叫至誠感通，我們能感應佛菩薩。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菩提心感應菩薩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二、助衆生求道開悟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真誠心的自受用，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就是清淨心跟平等心，真誠心的他，受用就是大慈大悲，要這樣存心才行。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幫助一切眾生離苦得樂，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離苦是悲心，幫助他得樂是慈心，最重要的是幫助他開悟，破迷開悟。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3646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菩提心感應菩薩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三、究竟圓滿的慈悲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所有一切苦都是從迷來的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，真正的樂是從覺悟來的。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佛菩薩到這個世間來幫助眾生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，無不是用教學跟示範的方法，真正做出來給大家看，示範教學，這是究竟圓滿的慈悲救濟。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803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菩提心感應菩薩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四、要覺悟不要迷味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迷要是破了，你的災難就沒有了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，你的業障就消了，迷不破，業障消不掉，災難沒有法子避免。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覺悟就真正得樂跟法喜充滿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，覺悟的人決定沒有憂慮，決定沒有牽掛，決定沒有妄想。覺悟的相是捨己為人，人還有自私，沒有覺悟，他是輪迴心，造輪迴業。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2738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菩提心感應菩薩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五、為衆生大菩提心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頭一個把自己捨掉，無我了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，怎麼個無我，只有別人，沒有自己，活在世間全心全力為一切眾生服務，這就是大菩提心，這能消業障。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「永離身心苦惱，受樂無間斷也」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，無我，有人有眾生，有佛菩薩，我尊敬他和向他學習，有眾生，幫助眾生離苦得樂。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230674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3069</TotalTime>
  <Words>443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菩提心感應菩薩 悟見講</vt:lpstr>
      <vt:lpstr>菩提心感應菩薩 悟見講</vt:lpstr>
      <vt:lpstr>菩提心感應菩薩 悟見講</vt:lpstr>
      <vt:lpstr>菩提心感應菩薩 悟見講</vt:lpstr>
      <vt:lpstr>菩提心感應菩薩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2021-11-10T06:17:06Z</dcterms:modified>
  <cp:contentStatus/>
</cp:coreProperties>
</file>