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3" r:id="rId2"/>
    <p:sldId id="354" r:id="rId3"/>
    <p:sldId id="355" r:id="rId4"/>
    <p:sldId id="356" r:id="rId5"/>
    <p:sldId id="35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1EE5C50-86C2-4EC3-A0F9-9CA38B3602BE}"/>
    <pc:docChg chg="custSel addSld modSld">
      <pc:chgData name="老兄 悟見" userId="d3c841b5715e98f1" providerId="LiveId" clId="{81EE5C50-86C2-4EC3-A0F9-9CA38B3602BE}" dt="2022-01-12T03:20:12.600" v="45" actId="207"/>
      <pc:docMkLst>
        <pc:docMk/>
      </pc:docMkLst>
      <pc:sldChg chg="modSp mod">
        <pc:chgData name="老兄 悟見" userId="d3c841b5715e98f1" providerId="LiveId" clId="{81EE5C50-86C2-4EC3-A0F9-9CA38B3602BE}" dt="2022-01-12T03:18:33.471" v="28" actId="207"/>
        <pc:sldMkLst>
          <pc:docMk/>
          <pc:sldMk cId="1030620117" sldId="353"/>
        </pc:sldMkLst>
        <pc:spChg chg="mod">
          <ac:chgData name="老兄 悟見" userId="d3c841b5715e98f1" providerId="LiveId" clId="{81EE5C50-86C2-4EC3-A0F9-9CA38B3602BE}" dt="2022-01-12T03:16:29.741" v="1" actId="207"/>
          <ac:spMkLst>
            <pc:docMk/>
            <pc:sldMk cId="1030620117" sldId="353"/>
            <ac:spMk id="4" creationId="{00000000-0000-0000-0000-000000000000}"/>
          </ac:spMkLst>
        </pc:spChg>
        <pc:spChg chg="mod">
          <ac:chgData name="老兄 悟見" userId="d3c841b5715e98f1" providerId="LiveId" clId="{81EE5C50-86C2-4EC3-A0F9-9CA38B3602BE}" dt="2022-01-12T03:18:33.471" v="28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81EE5C50-86C2-4EC3-A0F9-9CA38B3602BE}" dt="2022-01-12T03:18:58.646" v="32" actId="207"/>
        <pc:sldMkLst>
          <pc:docMk/>
          <pc:sldMk cId="257374108" sldId="354"/>
        </pc:sldMkLst>
        <pc:spChg chg="mod">
          <ac:chgData name="老兄 悟見" userId="d3c841b5715e98f1" providerId="LiveId" clId="{81EE5C50-86C2-4EC3-A0F9-9CA38B3602BE}" dt="2022-01-12T03:18:58.646" v="32" actId="207"/>
          <ac:spMkLst>
            <pc:docMk/>
            <pc:sldMk cId="257374108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81EE5C50-86C2-4EC3-A0F9-9CA38B3602BE}" dt="2022-01-12T03:19:24.370" v="36" actId="207"/>
        <pc:sldMkLst>
          <pc:docMk/>
          <pc:sldMk cId="2966890908" sldId="355"/>
        </pc:sldMkLst>
        <pc:spChg chg="mod">
          <ac:chgData name="老兄 悟見" userId="d3c841b5715e98f1" providerId="LiveId" clId="{81EE5C50-86C2-4EC3-A0F9-9CA38B3602BE}" dt="2022-01-12T03:19:24.370" v="36" actId="207"/>
          <ac:spMkLst>
            <pc:docMk/>
            <pc:sldMk cId="2966890908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1EE5C50-86C2-4EC3-A0F9-9CA38B3602BE}" dt="2022-01-12T03:19:47.248" v="40" actId="207"/>
        <pc:sldMkLst>
          <pc:docMk/>
          <pc:sldMk cId="1640613498" sldId="356"/>
        </pc:sldMkLst>
        <pc:spChg chg="mod">
          <ac:chgData name="老兄 悟見" userId="d3c841b5715e98f1" providerId="LiveId" clId="{81EE5C50-86C2-4EC3-A0F9-9CA38B3602BE}" dt="2022-01-12T03:19:47.248" v="40" actId="207"/>
          <ac:spMkLst>
            <pc:docMk/>
            <pc:sldMk cId="1640613498" sldId="35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1EE5C50-86C2-4EC3-A0F9-9CA38B3602BE}" dt="2022-01-12T03:20:12.600" v="45" actId="207"/>
        <pc:sldMkLst>
          <pc:docMk/>
          <pc:sldMk cId="1923910420" sldId="357"/>
        </pc:sldMkLst>
        <pc:spChg chg="mod">
          <ac:chgData name="老兄 悟見" userId="d3c841b5715e98f1" providerId="LiveId" clId="{81EE5C50-86C2-4EC3-A0F9-9CA38B3602BE}" dt="2022-01-12T03:20:12.600" v="45" actId="207"/>
          <ac:spMkLst>
            <pc:docMk/>
            <pc:sldMk cId="1923910420" sldId="35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肯修辦上天庇佑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一、肯修辦上天庇佑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所有的事情，有不如意，不順心的時候，反求諸已，反省自己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。我們捨得布施東西丶布施錢財，上天就會用另一種方式，回報回來，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有可能是你需要的錢，或者是你需要的東西，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但有時候也是想不到的，是化解我們的災劫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，或是消我們的病痛 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肯修辦上天庇佑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二、有修辦上天暗助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有時候我們有不如意，求上天幫忙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，其實上天不是沒有幫忙，或許你沒有看到錢財進來，但是你對道的付出，你們誠心，上天已經化解一些災劫 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修道不是談條件，但是因果循環，永遠不會改變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，有付出丶方法正確，自然就會有收穫的一天 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37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肯修辦上天庇佑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三、有修有辦不吃虧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只要徒兒們有心修辦，上天自然暗中給你們幫助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，給你們撥轉，所以不管遇到任何困難，不要低頭，要抬起頭、挺起胸，勇敢的向前行。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存好心，說好話，做好事，總共九個字，卻蘊含了這麼深遠的意義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，有消因了果的含義，有去血肉心，導人心，存道心的功夫，有平等、見性的根本。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689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肯修辦上天庇佑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四、苦盡甘來成菩薩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凡事都有的商量，不要說我很孤單，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沒有人知道我的心，其實只要你有心修道，處處都有你的知己。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為什麼眾生，就是不喜歡吃苦？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不吃苦就少福了。苦盡才會甘來，要忍耐，忍耐才能成菩薩。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061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肯修辦上天庇佑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五、遇困難不要退縮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徒兒啊！修辦道的人，要受一點磨練，才會成長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，若不受磨練，如何顯出勇者的剛毅之氣呢？只有在最困難的環境，才能顯出你的智慧與德性。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若覺得行得很痛苦，還是要走過去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，忍人所不能忍，才能夠有成就，假使遇到困難就退縮，那就無法登到生命的頂巔。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9104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3083</TotalTime>
  <Words>470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肯修辦上天庇佑 悟見講</vt:lpstr>
      <vt:lpstr>肯修辦上天庇佑 悟見講</vt:lpstr>
      <vt:lpstr>肯修辦上天庇佑 悟見講</vt:lpstr>
      <vt:lpstr>肯修辦上天庇佑 悟見講</vt:lpstr>
      <vt:lpstr>肯修辦上天庇佑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2022-01-12T03:20:16Z</dcterms:modified>
  <cp:contentStatus/>
</cp:coreProperties>
</file>