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老天降道救劫難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一、老天降道救劫難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，老天降道，最大的目的，就是要救劫難。所以末後了，也算是災難難逃啊！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老天降道救劫難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二、真正救災救靈性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真正的救災，是要救他們的靈性能脫輪迴之苦，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身為白陽修士，要有認知，不是每天渾渾噩噩度過，對於週遭發生的事情，都要提高警覺，更要感恩惜福，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是否能夠再跨出腳步、伸出你的手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感同身受？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老天降道救劫難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三、得道了却生死苦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老天降道救劫難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四、修道懈怠難得救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那些找藉口，找理由，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懈怠或怠慢，比較，計較，亂叫的，到時都怨不得人啊！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為師已把話講的很白了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，要不要忙裡偷閒 ，積極修辦就看徒兒自己了！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上天大開普渡，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讓大家能今世修，今世成，這是亙古難逢機緣。要珍惜修辦日子，能修、能辦就是福。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老天降道救劫難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五、不快修辦難躲災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天災人禍處處來，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是誰引起的，還是人啊，徒兒啊，該清醒了啊，未來不知道有多少人被收取性命，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現在不趕快修辦，勸化世人覺醒，難保下一個不會是徒兒啊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，世事難預料，人命難掌握，能脫災劫事，唯有行道好！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2951</TotalTime>
  <Words>422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老天降道救劫難 悟見講</vt:lpstr>
      <vt:lpstr>老天降道救劫難 悟見講</vt:lpstr>
      <vt:lpstr>老天降道救劫難 悟見講</vt:lpstr>
      <vt:lpstr>老天降道救劫難 悟見講</vt:lpstr>
      <vt:lpstr>老天降道救劫難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673</cp:revision>
  <dcterms:created xsi:type="dcterms:W3CDTF">2014-02-15T05:50:45Z</dcterms:created>
  <dcterms:modified xsi:type="dcterms:W3CDTF">2021-05-29T03:02:35Z</dcterms:modified>
  <cp:contentStatus/>
</cp:coreProperties>
</file>