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禮拜彌勒佛的殊勝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皈依彌勒成佛道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若有善男子，善女子，犯諸禁戒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，造諸眾惡業，聞是菩薩大悲名字，五體投地，誠心懺悔，是諸惡業，速得清靜。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值遇彌勒佛禮敬，未舉頭頃，便得聞法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，即於無上道得不退轉，於未來世，得值恆河沙等諸佛如來。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禮拜彌勒佛的殊勝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二、禮敬彌勒得超生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未來世中，諸眾生等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，聞是菩薩大悲名稱，造立形象、香、花、衣服、繪、蓋、幢、幡、禮拜、繫念。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此人命終時，彌勒菩薩放眉間白毫大人相光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，與諸天子雨曼陀羅花，來迎此人，此人須臾即得往生。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禮拜彌勒佛的殊勝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三、彌勒應運開普渡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三界十方的諸佛菩薩與眾生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，都在為此一次，彌勒應運之普渡因緣而慶幸，盡其悲願，全力的為三曹收圓工作而努力，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禮拜彌勒佛的殊勝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四、彌勒淨土在人間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而主導這項大因緣的，又在人間完成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，徒兒啊！你們這群白陽修士，應善握此佳期，不忮不求，真誠實修，方無負天人的助化。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禮拜彌勒佛的殊勝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五、皈依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彌勒是正道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現在是白陽期，彌勒應運，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彌勒佛奉老母之命掌天盤，未來佛已成為現代佛。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出門看天氣，修道看天時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，要修行就要皈依彌勒，拜明師求大道。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「紅陽了道歸家去，轉到三陽彌勒尊」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皇母十誡第九誡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現如今白陽展彌勒應運　命天然掌道盤普化中西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2992</TotalTime>
  <Words>414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禮拜彌勒佛的殊勝 悟見講</vt:lpstr>
      <vt:lpstr>禮拜彌勒佛的殊勝 悟見講</vt:lpstr>
      <vt:lpstr>禮拜彌勒佛的殊勝 悟見講</vt:lpstr>
      <vt:lpstr>禮拜彌勒佛的殊勝 悟見講</vt:lpstr>
      <vt:lpstr>禮拜彌勒佛的殊勝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2021-07-23T03:41:55Z</dcterms:modified>
  <cp:contentStatus/>
</cp:coreProperties>
</file>