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2" r:id="rId2"/>
    <p:sldId id="330" r:id="rId3"/>
    <p:sldId id="331" r:id="rId4"/>
    <p:sldId id="328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母慈悲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天道天榜上英名高掛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地府中抅了賬脫出苦輪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上渡仙下渡鬼中渡善信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收千門並萬教同歸正根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傳末後一著鮮天機玄妙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得一指開金鎖現出金身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4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、亡靈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鹽見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亡靈黃木鹽説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記得拔薦當時景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張赦旨自天來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閻王判官恭跪接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判官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對我笑顏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對我欣慕羨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恭喜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聲音入耳來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亦有鬼犯淚漣漣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他兒孫沒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三期末劫大開闡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鬼魂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賴此出津關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生死簿上勾了賬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了閻王和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判官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50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求道才能脫輪廻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唸破金剛經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徹大悲咒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種瓜還得瓜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豆還得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不受明師指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在輪迴受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一指能超三界外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能脫十閻羅。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一指能超生了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一指能返大羅天</a:t>
            </a:r>
          </a:p>
        </p:txBody>
      </p:sp>
    </p:spTree>
    <p:extLst>
      <p:ext uri="{BB962C8B-B14F-4D97-AF65-F5344CB8AC3E}">
        <p14:creationId xmlns:p14="http://schemas.microsoft.com/office/powerpoint/2010/main" val="2699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濟公活佛勸求道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要脫離生死輪迴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，一定要求道、修道，自古以來的聖佛，都是有得道、修道才能成為聖佛，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，不用求道、修道就能成為聖佛的？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51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千門萬教無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三曹普渡誰敢云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超五行與閻君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釋家從我絕宗風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儒家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得我正法通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三期末後收圓事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心誠意合中庸</a:t>
            </a:r>
          </a:p>
        </p:txBody>
      </p:sp>
    </p:spTree>
    <p:extLst>
      <p:ext uri="{BB962C8B-B14F-4D97-AF65-F5344CB8AC3E}">
        <p14:creationId xmlns:p14="http://schemas.microsoft.com/office/powerpoint/2010/main" val="35037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印光大師的見証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印光大師説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只因為未得道理天難返 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雖行善只落過氣天大仙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都以為唸經文死生能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那曉得淨土法難脫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97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廣欽和尚的見証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欽老和尚說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修身            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得一點超生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回歸之時返氣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承皇母求濟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已至賜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返回理域脫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7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唐太宗的見証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唐太宗慈悲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仙不堪悲悽甚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焦急似刀割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不曉何日登道岸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點一步超氣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90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氣天仙求道見証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教化菩薩求道記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：師母親渡之氣天仙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雲遊姑娘是也。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韓信大仙求道記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：跪求活佛恩師指點，共三十四天。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前北港媽祖求道記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：北港媽祖說，因我未得道，未能超氣入理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61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、鬼魂超拔的見證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連壇主超拔其父親：其父親在結緣訓上說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幸我有兒修大道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我脫離輪迴道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孝子修道功德建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玄七祖皆能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蔭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59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神鬼都説求道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羅壇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主父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羅壇主超拔其父母親，其父母親在結緣訓上說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入了陰間好悲慘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鏡台前照分明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七十一年受超拔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如夢境入仙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不知何緣故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上天堂樂無邊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仙吏告我已受拔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在世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孝兒修道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7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2326</TotalTime>
  <Words>448</Words>
  <Application>Microsoft Office PowerPoint</Application>
  <PresentationFormat>如螢幕大小 (16:9)</PresentationFormat>
  <Paragraphs>58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神鬼都説求道好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432</cp:revision>
  <dcterms:created xsi:type="dcterms:W3CDTF">2014-02-15T05:50:45Z</dcterms:created>
  <dcterms:modified xsi:type="dcterms:W3CDTF">2018-10-29T05:05:49Z</dcterms:modified>
  <cp:contentStatus/>
</cp:coreProperties>
</file>