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5" r:id="rId2"/>
    <p:sldId id="346" r:id="rId3"/>
    <p:sldId id="347" r:id="rId4"/>
    <p:sldId id="348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2E50789D-67CD-423F-87D3-901F0BADE1CF}"/>
    <pc:docChg chg="modSld">
      <pc:chgData name="老兄 悟見" userId="d3c841b5715e98f1" providerId="LiveId" clId="{2E50789D-67CD-423F-87D3-901F0BADE1CF}" dt="2021-11-10T06:13:07.933" v="7"/>
      <pc:docMkLst>
        <pc:docMk/>
      </pc:docMkLst>
      <pc:sldChg chg="modSp mod">
        <pc:chgData name="老兄 悟見" userId="d3c841b5715e98f1" providerId="LiveId" clId="{2E50789D-67CD-423F-87D3-901F0BADE1CF}" dt="2021-11-10T06:12:23.979" v="4" actId="207"/>
        <pc:sldMkLst>
          <pc:docMk/>
          <pc:sldMk cId="2451051432" sldId="345"/>
        </pc:sldMkLst>
        <pc:spChg chg="mod">
          <ac:chgData name="老兄 悟見" userId="d3c841b5715e98f1" providerId="LiveId" clId="{2E50789D-67CD-423F-87D3-901F0BADE1CF}" dt="2021-11-10T06:12:23.979" v="4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2E50789D-67CD-423F-87D3-901F0BADE1CF}" dt="2021-11-10T06:12:48.374" v="5"/>
        <pc:sldMkLst>
          <pc:docMk/>
          <pc:sldMk cId="2985741587" sldId="346"/>
        </pc:sldMkLst>
        <pc:spChg chg="mod">
          <ac:chgData name="老兄 悟見" userId="d3c841b5715e98f1" providerId="LiveId" clId="{2E50789D-67CD-423F-87D3-901F0BADE1CF}" dt="2021-11-10T06:12:48.374" v="5"/>
          <ac:spMkLst>
            <pc:docMk/>
            <pc:sldMk cId="2985741587" sldId="346"/>
            <ac:spMk id="4" creationId="{00000000-0000-0000-0000-000000000000}"/>
          </ac:spMkLst>
        </pc:spChg>
      </pc:sldChg>
      <pc:sldChg chg="modSp mod">
        <pc:chgData name="老兄 悟見" userId="d3c841b5715e98f1" providerId="LiveId" clId="{2E50789D-67CD-423F-87D3-901F0BADE1CF}" dt="2021-11-10T06:12:58.193" v="6"/>
        <pc:sldMkLst>
          <pc:docMk/>
          <pc:sldMk cId="452897067" sldId="347"/>
        </pc:sldMkLst>
        <pc:spChg chg="mod">
          <ac:chgData name="老兄 悟見" userId="d3c841b5715e98f1" providerId="LiveId" clId="{2E50789D-67CD-423F-87D3-901F0BADE1CF}" dt="2021-11-10T06:12:58.193" v="6"/>
          <ac:spMkLst>
            <pc:docMk/>
            <pc:sldMk cId="452897067" sldId="347"/>
            <ac:spMk id="4" creationId="{00000000-0000-0000-0000-000000000000}"/>
          </ac:spMkLst>
        </pc:spChg>
      </pc:sldChg>
      <pc:sldChg chg="modSp mod">
        <pc:chgData name="老兄 悟見" userId="d3c841b5715e98f1" providerId="LiveId" clId="{2E50789D-67CD-423F-87D3-901F0BADE1CF}" dt="2021-11-10T06:13:07.933" v="7"/>
        <pc:sldMkLst>
          <pc:docMk/>
          <pc:sldMk cId="2518778351" sldId="348"/>
        </pc:sldMkLst>
        <pc:spChg chg="mod">
          <ac:chgData name="老兄 悟見" userId="d3c841b5715e98f1" providerId="LiveId" clId="{2E50789D-67CD-423F-87D3-901F0BADE1CF}" dt="2021-11-10T06:13:07.933" v="7"/>
          <ac:spMkLst>
            <pc:docMk/>
            <pc:sldMk cId="2518778351" sldId="348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看見明天的陽光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一、看見明天的陽光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在這裡，每一個人都是天使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，綻放希望 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在這裡，學會與人相處，替人著想 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法喜充滿，給予希望，看見明天的陽光。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看見明天的陽光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二、我們是天使化身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我們就是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天使的化身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與上天有约，與老師有约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，為了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愿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而來，為奉獻而來。在生活中處處是道場，事事是聖事。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5741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看見明天的陽光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三、握金線追隨道場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肯定因緣，開拓人緣。把握金線，追隨道場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，不失緣，不離隊，不斷的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行功了愿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放下身段，柔軟謙卑，處處替人著想 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;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開開心心，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樂於服務，善與人同，積極助人，助人成功。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2897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看見明天的陽光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四、此刻修辦好時光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我們相約在道場，相約在佛堂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上天的恩德加被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同修的互勉互勵，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精進勇敢地向前走，有了決心與力量，没有任何事情是不可能的。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六萬年就開這一場，錯過難尋訪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，愿大力更強，此刻就是修辦的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好時光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877835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3066</TotalTime>
  <Words>267</Words>
  <Application>Microsoft Office PowerPoint</Application>
  <PresentationFormat>如螢幕大小 (16:9)</PresentationFormat>
  <Paragraphs>19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看見明天的陽光 悟見講</vt:lpstr>
      <vt:lpstr>看見明天的陽光 悟見講</vt:lpstr>
      <vt:lpstr>看見明天的陽光 悟見講</vt:lpstr>
      <vt:lpstr>看見明天的陽光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692</cp:revision>
  <dcterms:created xsi:type="dcterms:W3CDTF">2014-02-15T05:50:45Z</dcterms:created>
  <dcterms:modified xsi:type="dcterms:W3CDTF">2021-11-10T06:13:11Z</dcterms:modified>
  <cp:contentStatus/>
</cp:coreProperties>
</file>