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96" r:id="rId2"/>
    <p:sldId id="306" r:id="rId3"/>
    <p:sldId id="305" r:id="rId4"/>
    <p:sldId id="307" r:id="rId5"/>
    <p:sldId id="303" r:id="rId6"/>
    <p:sldId id="302" r:id="rId7"/>
    <p:sldId id="301" r:id="rId8"/>
    <p:sldId id="300" r:id="rId9"/>
    <p:sldId id="298" r:id="rId10"/>
    <p:sldId id="299" r:id="rId11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3" autoAdjust="0"/>
    <p:restoredTop sz="92649" autoAdjust="0"/>
  </p:normalViewPr>
  <p:slideViewPr>
    <p:cSldViewPr>
      <p:cViewPr varScale="1">
        <p:scale>
          <a:sx n="63" d="100"/>
          <a:sy n="63" d="100"/>
        </p:scale>
        <p:origin x="840" y="7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2020/6/6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2020/6/6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2020/6/6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2020/6/6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2020/6/6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2020/6/6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2020/6/6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2020/6/6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2020/6/6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2020/6/6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2020/6/6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2020/6/6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直超三界會母顏</a:t>
            </a:r>
            <a:r>
              <a:rPr lang="zh-TW" altLang="en-US" sz="4000" dirty="0"/>
              <a:t> 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一、孝兒孝女務根本</a:t>
            </a:r>
            <a:endParaRPr lang="en-US" altLang="zh-TW" sz="40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上天老母説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下有善功報上呈　立德無蔽效聖賢　</a:t>
            </a:r>
            <a:b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名流標榜舉荐清　時至一新氣象換</a:t>
            </a:r>
            <a:endParaRPr lang="en-US" altLang="zh-TW" sz="40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三六四八慰娘親　松柏長春草木鮮　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孝兒孝女務根本　本立道生辦收圓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br>
              <a:rPr lang="zh-TW" altLang="en-US" sz="3600" dirty="0"/>
            </a:br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直超三界會母顏</a:t>
            </a:r>
            <a:r>
              <a:rPr lang="zh-TW" altLang="en-US" sz="4000" dirty="0"/>
              <a:t> 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十、了卻宏愿返西天</a:t>
            </a:r>
            <a:endParaRPr lang="en-US" altLang="zh-TW" sz="40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上天老母説</a:t>
            </a:r>
            <a:endParaRPr lang="en-US" altLang="zh-TW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推開雲霧見天日　了卻宏愿返西天　</a:t>
            </a:r>
            <a:b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實心實意真實往　四八三六封神榜</a:t>
            </a:r>
            <a:endParaRPr lang="en-US" altLang="zh-TW" sz="40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上整排名分先後　蓮台大小照功安　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日月竝明來相對　萬朵金蓮朝母顏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433610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直超三界會母顏</a:t>
            </a:r>
            <a:r>
              <a:rPr lang="zh-TW" altLang="en-US" sz="4000" dirty="0"/>
              <a:t> 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二、認識大道統一貫</a:t>
            </a:r>
            <a:endParaRPr lang="en-US" altLang="zh-TW" sz="40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上天老母説</a:t>
            </a:r>
            <a:endParaRPr lang="en-US" altLang="zh-TW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認識大道統一貫　脈脈支流金線連　</a:t>
            </a:r>
            <a:b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血心除盡子斷魔　人心安定清邪念</a:t>
            </a:r>
            <a:endParaRPr lang="en-US" altLang="zh-TW" sz="40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性理明達照十方　一念凈信不二生　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法船撐渡善信眾　乘風破浪不搖顛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740282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直超三界會母顏</a:t>
            </a:r>
            <a:r>
              <a:rPr lang="zh-TW" altLang="en-US" sz="4000" dirty="0"/>
              <a:t> 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三、佛在靈山自心明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TW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上天老母説</a:t>
            </a:r>
            <a:endParaRPr lang="en-US" altLang="zh-TW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有緣深栽佛根性　佛在靈山自心明　</a:t>
            </a:r>
            <a:b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人人末後原形露　妖魔鬼怪自明然</a:t>
            </a:r>
            <a:endParaRPr lang="en-US" altLang="zh-TW" sz="40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洞觀無礙不染物　不貪意外清參天　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列其方位聖業辦　道不離心代天宣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br>
              <a:rPr lang="zh-TW" altLang="en-US" sz="3600" dirty="0"/>
            </a:br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947811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直超三界會母顏</a:t>
            </a:r>
            <a:r>
              <a:rPr lang="zh-TW" altLang="en-US" sz="4000" dirty="0"/>
              <a:t> 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四、九品蓮台胎基築</a:t>
            </a:r>
            <a:endParaRPr lang="en-US" altLang="zh-TW" sz="40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上天老母説</a:t>
            </a:r>
            <a:endParaRPr lang="en-US" altLang="zh-TW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助辦前程功無量　   事半功倍實不虛　</a:t>
            </a:r>
            <a:b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九品蓮台胎基築　母封天爵抱合同</a:t>
            </a:r>
            <a:endParaRPr lang="en-US" altLang="zh-TW" sz="40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抱守定志始終有　功圓果滿返樂園　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前宿孽債皆須了　全憑修道志誠虔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br>
              <a:rPr lang="zh-TW" altLang="en-US" sz="3600" dirty="0"/>
            </a:br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9756539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直超三界會母顏</a:t>
            </a:r>
            <a:r>
              <a:rPr lang="zh-TW" altLang="en-US" sz="4000" dirty="0"/>
              <a:t> 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五、誰將母訓代宣言</a:t>
            </a:r>
            <a:endParaRPr lang="en-US" altLang="zh-TW" sz="40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上天老母説</a:t>
            </a:r>
            <a:endParaRPr lang="en-US" altLang="zh-TW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目觀世事太紛亂　人心目下暗淡然　</a:t>
            </a:r>
            <a:b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兩眶熱淚皇母嘆　等待不回兒女男</a:t>
            </a:r>
            <a:endParaRPr lang="en-US" altLang="zh-TW" sz="40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誰來尊守皇母訓　誰將母訓代宣言　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眼看當時靈山下　現已變相不周全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456618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直超三界會母顏</a:t>
            </a:r>
            <a:r>
              <a:rPr lang="zh-TW" altLang="en-US" sz="4000" dirty="0"/>
              <a:t> 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六、修道順天諸神佑</a:t>
            </a:r>
            <a:endParaRPr lang="en-US" altLang="zh-TW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上天老母説</a:t>
            </a:r>
            <a:endParaRPr lang="en-US" altLang="zh-TW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日墮月墮無息止　八八九九無底淵　</a:t>
            </a:r>
            <a:b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末後大劫證此道　運交三期修信全</a:t>
            </a:r>
            <a:endParaRPr lang="en-US" altLang="zh-TW" sz="40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為善至樂達上乘　惡孽遭災母不憐　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修道順天諸神佑　稍有逆違受天譴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br>
              <a:rPr lang="zh-TW" altLang="en-US" sz="3600" dirty="0"/>
            </a:br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9766074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直超三界會母顏</a:t>
            </a:r>
            <a:r>
              <a:rPr lang="zh-TW" altLang="en-US" sz="4000" dirty="0"/>
              <a:t> 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七、速將真誠實心進</a:t>
            </a:r>
            <a:endParaRPr lang="en-US" altLang="zh-TW" sz="40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上天老母説</a:t>
            </a:r>
            <a:endParaRPr lang="en-US" altLang="zh-TW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孝兒孝女聽明白　且看四九末劫關　</a:t>
            </a:r>
            <a:b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速將真誠實心進　時來可救女男還</a:t>
            </a:r>
            <a:endParaRPr lang="en-US" altLang="zh-TW" sz="40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一元復始天開泰　此時快樂永綿綿　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兒女辛勞光宇宙　封神標榜萬八年</a:t>
            </a:r>
            <a:br>
              <a:rPr lang="zh-TW" altLang="en-US" sz="3600" dirty="0"/>
            </a:br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4383169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直超三界會母顏</a:t>
            </a:r>
            <a:r>
              <a:rPr lang="zh-TW" altLang="en-US" sz="4000" dirty="0"/>
              <a:t> 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八、真宗一點中庸載</a:t>
            </a:r>
            <a:endParaRPr lang="en-US" altLang="zh-TW" sz="40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上天老母説</a:t>
            </a:r>
            <a:endParaRPr lang="en-US" altLang="zh-TW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真宗一點中庸載　斬七除六性不偏　</a:t>
            </a:r>
            <a:b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研明三三真宗理　天長地久一善焉</a:t>
            </a:r>
            <a:endParaRPr lang="en-US" altLang="zh-TW" sz="40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歸於善路知太和　太和之氣復始元　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皇胎勿狂所欲好　欲海風波起狼煙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br>
              <a:rPr lang="zh-TW" altLang="en-US" sz="3600" dirty="0"/>
            </a:br>
            <a:br>
              <a:rPr lang="zh-TW" altLang="en-US" sz="3600" dirty="0"/>
            </a:br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0100799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直超三界會母顏</a:t>
            </a:r>
            <a:r>
              <a:rPr lang="zh-TW" altLang="en-US" sz="4000" dirty="0"/>
              <a:t> 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fontScale="92500" lnSpcReduction="10000"/>
          </a:bodyPr>
          <a:lstStyle/>
          <a:p>
            <a:pPr marL="36576" indent="0">
              <a:buNone/>
            </a:pPr>
            <a:r>
              <a:rPr lang="zh-TW" altLang="en-US" sz="43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九、趁此行功果結實</a:t>
            </a:r>
            <a:endParaRPr lang="en-US" altLang="zh-TW" sz="43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300" dirty="0">
                <a:latin typeface="標楷體" panose="03000509000000000000" pitchFamily="65" charset="-120"/>
                <a:ea typeface="標楷體" panose="03000509000000000000" pitchFamily="65" charset="-120"/>
              </a:rPr>
              <a:t>上天老母説</a:t>
            </a:r>
            <a:endParaRPr lang="en-US" altLang="zh-TW" sz="43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大智若愚古聖用　七真苦修見性天　</a:t>
            </a:r>
            <a:br>
              <a:rPr lang="zh-TW" altLang="en-US" sz="4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趁此行功果結實　張弓不中枉名貪</a:t>
            </a:r>
            <a:endParaRPr lang="en-US" altLang="zh-TW" sz="43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300" dirty="0">
                <a:latin typeface="標楷體" panose="03000509000000000000" pitchFamily="65" charset="-120"/>
                <a:ea typeface="標楷體" panose="03000509000000000000" pitchFamily="65" charset="-120"/>
              </a:rPr>
              <a:t>浩養一炁志不屈　直超三界會母顏　</a:t>
            </a:r>
            <a:br>
              <a:rPr lang="zh-TW" altLang="en-US" sz="43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300" dirty="0">
                <a:latin typeface="標楷體" panose="03000509000000000000" pitchFamily="65" charset="-120"/>
                <a:ea typeface="標楷體" panose="03000509000000000000" pitchFamily="65" charset="-120"/>
              </a:rPr>
              <a:t>研明心性再不晦　心廣體胖理得全</a:t>
            </a:r>
            <a:br>
              <a:rPr lang="zh-TW" altLang="en-US" sz="43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br>
              <a:rPr lang="zh-TW" altLang="en-US" sz="4300" dirty="0"/>
            </a:br>
            <a:br>
              <a:rPr lang="zh-TW" altLang="en-US" sz="4300" dirty="0"/>
            </a:br>
            <a:br>
              <a:rPr lang="zh-TW" altLang="en-US" sz="3600" dirty="0"/>
            </a:br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127779802"/>
      </p:ext>
    </p:extLst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321</TotalTime>
  <Words>695</Words>
  <Application>Microsoft Office PowerPoint</Application>
  <PresentationFormat>如螢幕大小 (16:9)</PresentationFormat>
  <Paragraphs>49</Paragraphs>
  <Slides>10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5" baseType="lpstr">
      <vt:lpstr>標楷體</vt:lpstr>
      <vt:lpstr>Arial</vt:lpstr>
      <vt:lpstr>Franklin Gothic Book</vt:lpstr>
      <vt:lpstr>Wingdings 2</vt:lpstr>
      <vt:lpstr>科技</vt:lpstr>
      <vt:lpstr>直超三界會母顏 悟見講</vt:lpstr>
      <vt:lpstr>直超三界會母顏 悟見講</vt:lpstr>
      <vt:lpstr>直超三界會母顏 悟見講</vt:lpstr>
      <vt:lpstr>直超三界會母顏 悟見講</vt:lpstr>
      <vt:lpstr>直超三界會母顏 悟見講</vt:lpstr>
      <vt:lpstr>直超三界會母顏 悟見講</vt:lpstr>
      <vt:lpstr>直超三界會母顏 悟見講</vt:lpstr>
      <vt:lpstr>直超三界會母顏 悟見講</vt:lpstr>
      <vt:lpstr>直超三界會母顏 悟見講</vt:lpstr>
      <vt:lpstr>直超三界會母顏 悟見講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老兄 悟見</cp:lastModifiedBy>
  <cp:revision>107</cp:revision>
  <dcterms:created xsi:type="dcterms:W3CDTF">2014-02-15T05:50:45Z</dcterms:created>
  <dcterms:modified xsi:type="dcterms:W3CDTF">2020-06-06T01:41:33Z</dcterms:modified>
</cp:coreProperties>
</file>