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27" r:id="rId2"/>
    <p:sldId id="328" r:id="rId3"/>
    <p:sldId id="335" r:id="rId4"/>
    <p:sldId id="334" r:id="rId5"/>
    <p:sldId id="332" r:id="rId6"/>
    <p:sldId id="333" r:id="rId7"/>
    <p:sldId id="331" r:id="rId8"/>
    <p:sldId id="330" r:id="rId9"/>
    <p:sldId id="329" r:id="rId10"/>
    <p:sldId id="304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生在此時最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、天恩師德要感恩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咱們今天修道、辦道是沾了天恩師德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，所以我們時時刻刻要懂得感恩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生在此時最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二、前世有修今得道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修道不是一天的事情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，也不是一輩子的事情，是你前世有修，所以才能得逢大道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945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生在此時最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三、今世修今世成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現在上天大開普渡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，讓你今世去修，今世成。以前修道人，千里訪明師、求口訣，而今徒兒不費絲毫的力氣，就求得這個大道，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徒兒啊！要珍惜啊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156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生在此時最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四、生在此時最幸福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咱們生在這個時代，是多麼幸福的一件事情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。你們沒有生在戰亂的時代，不知道那個時代苦難有多少，多少的修道人頂劫救世！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多少的修道人在受苦、受難！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那個環境要修不能修，是多麼的辛苦，修道還要偷偷摸摸。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585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生在此時最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五、生在此時要感恩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徒兒啊！你們能夠生在太平盛世，要感恩啊！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心裡面要感恩，不要怨、不要喊苦。你越叫苦，越叫越苦，到最後苦苦相繼啊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972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生在此時最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六、心念一轉福自來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如果你覺得自己是有福之眾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，久而久之，福不請自來。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為甚麼會越叫苦命越苦？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因為你們心裡面認定這個是苦，你就轉不過來，到最後，你就更覺得苦。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所以，你心裡覺得苦，看甚麼都是苦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；你心裡覺得不苦，看甚麼都是福。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91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生在此時最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七、功德不夠難回天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功德不够、功德不圓满，理天無法回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；愿力没有完成、使命没有完成，如何跟 皇母 交代？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要看重自己的責任、職責，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在道場身擔什麽天職就將它做好來；身負什麽使命，就把它做好來。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663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生在此時最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八、用行功了愿報恩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你得了這明師一指點，得守住你的愿心，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本來的心守住了，保證你回天去！如果你不行功、不了愿，就算打開了通天竅回天去，天上也沒有你的果位，豈不是太可惜！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64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生在此時最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九、如何行功來報恩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如何做呢？布施。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以自己的財力做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以自己的體悟做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以自己的行為做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無畏施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全力以赴的行這三施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041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2320</TotalTime>
  <Words>583</Words>
  <Application>Microsoft Office PowerPoint</Application>
  <PresentationFormat>如螢幕大小 (16:9)</PresentationFormat>
  <Paragraphs>48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生在此時最幸福 悟見講</vt:lpstr>
      <vt:lpstr>生在此時最幸福 悟見講</vt:lpstr>
      <vt:lpstr>生在此時最幸福 悟見講</vt:lpstr>
      <vt:lpstr>生在此時最幸福 悟見講</vt:lpstr>
      <vt:lpstr>生在此時最幸福 悟見講</vt:lpstr>
      <vt:lpstr>生在此時最幸福 悟見講</vt:lpstr>
      <vt:lpstr>生在此時最幸福 悟見講</vt:lpstr>
      <vt:lpstr>生在此時最幸福 悟見講</vt:lpstr>
      <vt:lpstr>生在此時最幸福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438</cp:revision>
  <dcterms:created xsi:type="dcterms:W3CDTF">2014-02-15T05:50:45Z</dcterms:created>
  <dcterms:modified xsi:type="dcterms:W3CDTF">2018-11-06T08:03:37Z</dcterms:modified>
  <cp:contentStatus/>
</cp:coreProperties>
</file>