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45" r:id="rId2"/>
    <p:sldId id="346" r:id="rId3"/>
    <p:sldId id="347" r:id="rId4"/>
    <p:sldId id="349" r:id="rId5"/>
    <p:sldId id="348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57B34F6B-042B-4FF5-B959-9472DDC6C4F8}"/>
    <pc:docChg chg="custSel addSld modSld">
      <pc:chgData name="老兄 悟見" userId="d3c841b5715e98f1" providerId="LiveId" clId="{57B34F6B-042B-4FF5-B959-9472DDC6C4F8}" dt="2021-11-04T07:19:37.036" v="48" actId="207"/>
      <pc:docMkLst>
        <pc:docMk/>
      </pc:docMkLst>
      <pc:sldChg chg="modSp mod">
        <pc:chgData name="老兄 悟見" userId="d3c841b5715e98f1" providerId="LiveId" clId="{57B34F6B-042B-4FF5-B959-9472DDC6C4F8}" dt="2021-10-23T12:33:08.051" v="47" actId="207"/>
        <pc:sldMkLst>
          <pc:docMk/>
          <pc:sldMk cId="2451051432" sldId="345"/>
        </pc:sldMkLst>
        <pc:spChg chg="mod">
          <ac:chgData name="老兄 悟見" userId="d3c841b5715e98f1" providerId="LiveId" clId="{57B34F6B-042B-4FF5-B959-9472DDC6C4F8}" dt="2021-10-23T12:33:08.051" v="47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57B34F6B-042B-4FF5-B959-9472DDC6C4F8}" dt="2021-10-23T12:32:51.774" v="43" actId="207"/>
        <pc:sldMkLst>
          <pc:docMk/>
          <pc:sldMk cId="1635425246" sldId="346"/>
        </pc:sldMkLst>
        <pc:spChg chg="mod">
          <ac:chgData name="老兄 悟見" userId="d3c841b5715e98f1" providerId="LiveId" clId="{57B34F6B-042B-4FF5-B959-9472DDC6C4F8}" dt="2021-10-23T12:32:51.774" v="43" actId="207"/>
          <ac:spMkLst>
            <pc:docMk/>
            <pc:sldMk cId="1635425246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57B34F6B-042B-4FF5-B959-9472DDC6C4F8}" dt="2021-10-23T12:32:30.945" v="40" actId="207"/>
        <pc:sldMkLst>
          <pc:docMk/>
          <pc:sldMk cId="3191353237" sldId="347"/>
        </pc:sldMkLst>
        <pc:spChg chg="mod">
          <ac:chgData name="老兄 悟見" userId="d3c841b5715e98f1" providerId="LiveId" clId="{57B34F6B-042B-4FF5-B959-9472DDC6C4F8}" dt="2021-10-23T12:32:30.945" v="40" actId="207"/>
          <ac:spMkLst>
            <pc:docMk/>
            <pc:sldMk cId="3191353237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57B34F6B-042B-4FF5-B959-9472DDC6C4F8}" dt="2021-11-04T07:19:37.036" v="48" actId="207"/>
        <pc:sldMkLst>
          <pc:docMk/>
          <pc:sldMk cId="1520512258" sldId="348"/>
        </pc:sldMkLst>
        <pc:spChg chg="mod">
          <ac:chgData name="老兄 悟見" userId="d3c841b5715e98f1" providerId="LiveId" clId="{57B34F6B-042B-4FF5-B959-9472DDC6C4F8}" dt="2021-11-04T07:19:37.036" v="48" actId="207"/>
          <ac:spMkLst>
            <pc:docMk/>
            <pc:sldMk cId="1520512258" sldId="348"/>
            <ac:spMk id="5" creationId="{00000000-0000-0000-0000-000000000000}"/>
          </ac:spMkLst>
        </pc:spChg>
      </pc:sldChg>
      <pc:sldChg chg="modSp mod">
        <pc:chgData name="老兄 悟見" userId="d3c841b5715e98f1" providerId="LiveId" clId="{57B34F6B-042B-4FF5-B959-9472DDC6C4F8}" dt="2021-10-23T12:32:15.081" v="37" actId="207"/>
        <pc:sldMkLst>
          <pc:docMk/>
          <pc:sldMk cId="7798179" sldId="349"/>
        </pc:sldMkLst>
        <pc:spChg chg="mod">
          <ac:chgData name="老兄 悟見" userId="d3c841b5715e98f1" providerId="LiveId" clId="{57B34F6B-042B-4FF5-B959-9472DDC6C4F8}" dt="2021-10-23T12:32:15.081" v="37" actId="207"/>
          <ac:spMkLst>
            <pc:docMk/>
            <pc:sldMk cId="7798179" sldId="34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2021/11/4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燒大把香佛接引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一、燒大把香求佛引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有求道的道親過世，但是忘記三寶。你們有沒有在佛堂磕頭燒大把香（道親答：沒有，還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沒有，因為隔天才知道）隔天也可以啊！為師跟你們說，你們前人歸空一樣燒大把香！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你說一個普通的無功無德的人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，你不用燒大把香嗎？你看你們都疏忽掉了。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燒大把香佛接引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二、道親歸空先求佛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你們有道親、親人歸空，你們就急著去看，都沒有第一先來求上天老母、拜老母，求諸佛菩薩去接引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，你只是做一個外表給人家看，不行！懂不懂？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要照步驟，你們這一點每一個人都要做、要學，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你不知道的，你也要告訴你們點傳師，請教你們點傳師，點傳師就是代表為師。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5425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燒大把香佛接引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三、盼望徒兒快吃素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為師要你們沒有吃素的人，要學吃素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，而且慢慢的，為師跟你們說：在這一年度，細菌會很多，如果你沒有真正好的抵抗力的話，你會死在這一場的浩劫當中，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這個劫數還沒有完，它才剛剛的起伏而已。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135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燒大把香佛接引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四、新求道也要吃素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所以你們要好好保重啊！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趕緊有人你們就請他來求道，可是你要跟他講得很清楚，要叫他學吃素，功德費要自己付，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然後要有一顆虔誠的心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，知道嗎？未來路很難走，坎坎坷坷，再來現在已經沒有山路了。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98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68660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燒大把香佛接引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280920" cy="4824536"/>
          </a:xfrm>
        </p:spPr>
        <p:txBody>
          <a:bodyPr>
            <a:normAutofit fontScale="92500"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五、以後災劫很可怕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所以為師常常說，諸佛菩薩也常常說，以後災劫來，沒有人會收屍體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，他也找不到屍體，你們也看到了，找不到的，不要你們人去埋，劫數就已經幫他埋好了，可怕喔！很可怕！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所以有修道有辦道的人，一定要好好做，知道嗎？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不能道念退，因為一句話就在那邊走走停停，不行喔！為師希望你們，把這些話傳出去，把所有的人提醒一下，懂嗎。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051225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3065</TotalTime>
  <Words>532</Words>
  <Application>Microsoft Office PowerPoint</Application>
  <PresentationFormat>如螢幕大小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燒大把香佛接引 悟見講</vt:lpstr>
      <vt:lpstr>燒大把香佛接引 悟見講</vt:lpstr>
      <vt:lpstr>燒大把香佛接引 悟見講</vt:lpstr>
      <vt:lpstr>燒大把香佛接引 悟見講</vt:lpstr>
      <vt:lpstr>燒大把香佛接引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2021-11-04T07:19:39Z</dcterms:modified>
  <cp:contentStatus/>
</cp:coreProperties>
</file>