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7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734FE24-C172-4256-91D8-A55BB7A5A26A}"/>
    <pc:docChg chg="custSel addSld modSld">
      <pc:chgData name="老兄 悟見" userId="d3c841b5715e98f1" providerId="LiveId" clId="{D734FE24-C172-4256-91D8-A55BB7A5A26A}" dt="2021-12-17T00:45:29.322" v="42" actId="207"/>
      <pc:docMkLst>
        <pc:docMk/>
      </pc:docMkLst>
      <pc:sldChg chg="modSp mod">
        <pc:chgData name="老兄 悟見" userId="d3c841b5715e98f1" providerId="LiveId" clId="{D734FE24-C172-4256-91D8-A55BB7A5A26A}" dt="2021-12-17T00:44:00.773" v="33" actId="207"/>
        <pc:sldMkLst>
          <pc:docMk/>
          <pc:sldMk cId="1030620117" sldId="353"/>
        </pc:sldMkLst>
        <pc:spChg chg="mod">
          <ac:chgData name="老兄 悟見" userId="d3c841b5715e98f1" providerId="LiveId" clId="{D734FE24-C172-4256-91D8-A55BB7A5A26A}" dt="2021-12-17T00:44:00.773" v="33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D734FE24-C172-4256-91D8-A55BB7A5A26A}" dt="2021-12-17T00:44:16.221" v="35" actId="207"/>
        <pc:sldMkLst>
          <pc:docMk/>
          <pc:sldMk cId="929311482" sldId="354"/>
        </pc:sldMkLst>
        <pc:spChg chg="mod">
          <ac:chgData name="老兄 悟見" userId="d3c841b5715e98f1" providerId="LiveId" clId="{D734FE24-C172-4256-91D8-A55BB7A5A26A}" dt="2021-12-17T00:44:16.221" v="35" actId="207"/>
          <ac:spMkLst>
            <pc:docMk/>
            <pc:sldMk cId="929311482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D734FE24-C172-4256-91D8-A55BB7A5A26A}" dt="2021-12-17T00:45:15.329" v="40" actId="207"/>
        <pc:sldMkLst>
          <pc:docMk/>
          <pc:sldMk cId="3431146576" sldId="355"/>
        </pc:sldMkLst>
        <pc:spChg chg="mod">
          <ac:chgData name="老兄 悟見" userId="d3c841b5715e98f1" providerId="LiveId" clId="{D734FE24-C172-4256-91D8-A55BB7A5A26A}" dt="2021-12-17T00:45:15.329" v="40" actId="207"/>
          <ac:spMkLst>
            <pc:docMk/>
            <pc:sldMk cId="3431146576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734FE24-C172-4256-91D8-A55BB7A5A26A}" dt="2021-12-17T00:45:29.322" v="42" actId="207"/>
        <pc:sldMkLst>
          <pc:docMk/>
          <pc:sldMk cId="1067423266" sldId="356"/>
        </pc:sldMkLst>
        <pc:spChg chg="mod">
          <ac:chgData name="老兄 悟見" userId="d3c841b5715e98f1" providerId="LiveId" clId="{D734FE24-C172-4256-91D8-A55BB7A5A26A}" dt="2021-12-17T00:45:29.322" v="42" actId="207"/>
          <ac:spMkLst>
            <pc:docMk/>
            <pc:sldMk cId="1067423266" sldId="356"/>
            <ac:spMk id="5" creationId="{00000000-0000-0000-0000-000000000000}"/>
          </ac:spMkLst>
        </pc:spChg>
      </pc:sldChg>
      <pc:sldChg chg="modSp mod">
        <pc:chgData name="老兄 悟見" userId="d3c841b5715e98f1" providerId="LiveId" clId="{D734FE24-C172-4256-91D8-A55BB7A5A26A}" dt="2021-12-17T00:44:35.591" v="37" actId="207"/>
        <pc:sldMkLst>
          <pc:docMk/>
          <pc:sldMk cId="1700129074" sldId="357"/>
        </pc:sldMkLst>
        <pc:spChg chg="mod">
          <ac:chgData name="老兄 悟見" userId="d3c841b5715e98f1" providerId="LiveId" clId="{D734FE24-C172-4256-91D8-A55BB7A5A26A}" dt="2021-12-17T00:44:35.591" v="37" actId="207"/>
          <ac:spMkLst>
            <pc:docMk/>
            <pc:sldMk cId="1700129074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無價之寶一指點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一、一指點明心見性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今天我們得道了，得到這一指點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明心；按著天性去做，就叫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見性。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我們得這一點叫真道，為什麼叫真道？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除靈性之外，全世界沒有一個是真的。你的肉體是假的，地球將來毀滅，哪有真的？這「根本」得要知道。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無價之寶一指點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二、一指點無價之寶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我們得道，得這一指點稱「無價之寶」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，為什麼稱「無價之寶」？因為我們得這一指點找到自己的命了，知道奉天命來的，將來要回天交命去。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我們得這一指點也叫道，道就是「萬靈真宰」，我們自己有個主宰。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開天闢地生人生萬物，一定有個主宰，有一個根本。現在明師降世指點我們本來自性真人，我們得這一指點，才知道我們人的心在什麼地方，才知道我們有一個真神。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931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無價之寶一指點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三、道是本來的天性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道是我們本來的天性，是佛性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。師母常說：「摸得著根的成佛祖，摸不著根的瞎修行」。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我們天天得講：三寶、 佛規、三表五愿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、三省四勿、三畏四知、三清四正 三綱五常、 三花五氣、 三皈五戒，研究班研究的就是這些。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12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無價之寶一指點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四、經典印證一指點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我們拿經典印證這一指點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，不是研究這經典！我們現在是行道不只是修道。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活佛老師說：你們一個修道的也沒有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我聽了心也涼了！這些年修的全白費了。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老師又說：修道修心，你心正了嗎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？人我相去了嗎？ 貪嗔癡去了嗎？ 心不正修什麼道？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114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無價之寶一指點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五、濟世救人今世成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為什麼叫佳期良辰？ 三期末劫年？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末後一著？因為你今天得道能濟世救人、 渡人，今天死了你就成了！所以現在是辦道，辦道才能成道。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今天你耕田是農夫；做生意為生意人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；做壞事為壞人；做好事為好人；當下馬上就是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為什麼現在叫末後收圓一步直超？就是“馬上做馬上成”的意思。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4232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508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無價之寶一指點 悟見講</vt:lpstr>
      <vt:lpstr>無價之寶一指點 悟見講</vt:lpstr>
      <vt:lpstr>無價之寶一指點 悟見講</vt:lpstr>
      <vt:lpstr>無價之寶一指點 悟見講</vt:lpstr>
      <vt:lpstr>無價之寶一指點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2021-12-17T00:45:31Z</dcterms:modified>
  <cp:contentStatus/>
</cp:coreProperties>
</file>