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為何一世能修成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天恩師德一世成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，皆有憑有證，這也是來自於爾之心血生命，皆得之不易。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在此末後一著，憑什麼了大愿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？憑著時運，憑著道場，當下給爾們之機會，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 老母大赦，憑著諸佛庇佑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，在此短短數十年修辦，可以行三分補七分，圓滿回歸理天。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為何一世能修成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二、真天命一世修成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末後一著、彌勒收圓，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彌勒未來佛，實乃秉承諸佛真體佛心，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明師應運降世，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師尊師母領命三曹普渡，要來完成此末後收圓之大任務。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為何一世能修成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三、求真道一世修成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為師拿什麼給我的愛徒呢？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，就是在現在大開普渡的時候，快點去行功、去渡人。此時用力修，能讓我們一世修一世成，為何不呢？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為何一世能修成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四、明師保證一世成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明師點道詞說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   真水真火已俱全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    燈光照耀在眼前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   洒洒沱沱大路坦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    渾含長生不老天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為何一世能修成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五、上天老母的保證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，惟今垂金光一線 路通先天，一步上達，超氣越象，直登聖域。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 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地府中抅了賬脫出苦輪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朝聞道夕死可憑此一指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指出來無價寶直返瑤琳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3013</TotalTime>
  <Words>441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為何一世能修成 悟見講</vt:lpstr>
      <vt:lpstr>為何一世能修成 悟見講</vt:lpstr>
      <vt:lpstr>為何一世能修成 悟見講</vt:lpstr>
      <vt:lpstr>為何一世能修成 悟見講</vt:lpstr>
      <vt:lpstr>為何一世能修成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698</cp:revision>
  <dcterms:created xsi:type="dcterms:W3CDTF">2014-02-15T05:50:45Z</dcterms:created>
  <dcterms:modified xsi:type="dcterms:W3CDTF">2021-08-21T02:59:05Z</dcterms:modified>
  <cp:contentStatus/>
</cp:coreProperties>
</file>