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4" r:id="rId4"/>
    <p:sldId id="303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06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8947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85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58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濟公賜你神奇手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一、解救生命脫輪迴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，解救生命跳脫輪迴把道修。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，守護人群聞聲救苦做活佛。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，拔除生靈貧苦困頓的枷鎖。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濟公賜你神奇手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二、幫助無依弱勢群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，撫慰疲憊恐懼無助與憂愁。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，幫助無依弱勢孤老與年幼。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，把那悲傷哭泣晦暗都帶走。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93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濟公賜你神奇手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三、護衛天地山川海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，護衛天地山川大海與河流。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，淨化環境還出天地的遼闊。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，帶來光明喜悅正向的潮流。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832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濟公賜你神奇手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四、創造不朽的人生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，擁抱慈愛散播關懷無保留。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，創造不朽輝煌人生也值得。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910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濟公賜你神奇手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五、眾生期盼把道求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，換來乾淨無染綠意的地求。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賜你一雙神奇的手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，眾生引頸期盼排隊把道求。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71292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3195</TotalTime>
  <Words>289</Words>
  <Application>Microsoft Office PowerPoint</Application>
  <PresentationFormat>如螢幕大小 (16:9)</PresentationFormat>
  <Paragraphs>34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濟公賜你神奇手 悟見講</vt:lpstr>
      <vt:lpstr>濟公賜你神奇手 悟見講</vt:lpstr>
      <vt:lpstr>濟公賜你神奇手 悟見講</vt:lpstr>
      <vt:lpstr>濟公賜你神奇手 悟見講</vt:lpstr>
      <vt:lpstr>濟公賜你神奇手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2021-01-15T06:32:26Z</dcterms:modified>
  <cp:contentStatus/>
</cp:coreProperties>
</file>