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6" d="100"/>
          <a:sy n="86" d="100"/>
        </p:scale>
        <p:origin x="8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936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02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379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92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濟公仙丹吃了沒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一、服仙丹超凡入聖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今天大家聚在一起，是否法喜充滿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，看見一片誠心，內心不限欣慰，特製靈妙仙丹一帖送給大家。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有病治病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無病延年益夀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認真服用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更可超凡入聖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濟公仙丹吃了沒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二、前面四粒仙丹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父母要孝順         心性要柔順          待人要和順            因緣要隨順⑴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觀念沒有偏頗       心中沒有怒火       責任沒有閃躲       公正沒有私我⑵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冷眼旁觀紛紛擾擾   醒醒覺覺不爭不吵   歲月無情人生易老   常清常靜珍惜分秒⑶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身體要照顧         心念要守住         道德要維護         眾生要廣渡⑷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034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濟公仙丹吃了沒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三、中間四粒仙丹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耐得住寂寞          禁得起誘惑          看得開起落          學得會沈默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忘了總比記得好      放下也比緊握好      感恩總比抱怨好     起行是比坐言好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對立放一邊         互助功德添         和諧存心間          團結為上天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惜緣又惜福         知止又知足         抱道又抱樸         去假又去毒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921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濟公仙丹吃了沒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四、後面四粒仙丹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錢財不貪不義        革除言不及行        做人有情有義        遵守公理正義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學習看人好處        改正自己錯誤       戒慎恐懼小處       潔淨內心深處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找到修道的樂趣     培養人格如美玉     面對考驗心無懼     了愿精神當永續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飲食要能真清淡     生活要有好習慣     笑容要再更燦爛     眼睛要常向內看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005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濟公仙丹吃了沒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五、仙丹送給有緣人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仙丹一帖十二粒   送給有緣福加被   不必花錢費力氣   取之用之任由你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按時服用莫忘記   百日自然可築基   二六謹慎勿大意   功夫精湛返無極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29183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2945</TotalTime>
  <Words>374</Words>
  <Application>Microsoft Office PowerPoint</Application>
  <PresentationFormat>如螢幕大小 (16:9)</PresentationFormat>
  <Paragraphs>39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濟公仙丹吃了沒 悟見講</vt:lpstr>
      <vt:lpstr>濟公仙丹吃了沒 悟見講</vt:lpstr>
      <vt:lpstr>濟公仙丹吃了沒 悟見講</vt:lpstr>
      <vt:lpstr>濟公仙丹吃了沒 悟見講</vt:lpstr>
      <vt:lpstr>濟公仙丹吃了沒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2021-01-09T00:14:33Z</dcterms:modified>
  <cp:contentStatus/>
</cp:coreProperties>
</file>