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56" r:id="rId3"/>
    <p:sldId id="257" r:id="rId4"/>
    <p:sldId id="267" r:id="rId5"/>
    <p:sldId id="266" r:id="rId6"/>
    <p:sldId id="265" r:id="rId7"/>
    <p:sldId id="264" r:id="rId8"/>
    <p:sldId id="263" r:id="rId9"/>
    <p:sldId id="262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2016/5/30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2016/5/30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天道法會的殊勝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一、諸天仙佛護法</a:t>
            </a:r>
            <a:endParaRPr lang="en-US" altLang="zh-TW" sz="40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福建莆田關媽媽的見證</a:t>
            </a:r>
            <a:endParaRPr lang="en-US" altLang="zh-TW" sz="40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000" dirty="0">
                <a:ea typeface="全真細隸書" panose="02010609000101010101" pitchFamily="49" charset="-120"/>
              </a:rPr>
              <a:t>她說，當點傳師獻供請壇時，她看到諸天神聖、萬仙菩薩降臨在佛殿，尤其護法神一個個威武莊嚴的立在佛殿兩旁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，因此</a:t>
            </a:r>
            <a:r>
              <a:rPr lang="zh-TW" altLang="en-US" sz="4000" dirty="0">
                <a:ea typeface="全真細隸書" panose="02010609000101010101" pitchFamily="49" charset="-120"/>
              </a:rPr>
              <a:t>，她坐著不敢隨便</a:t>
            </a:r>
            <a:r>
              <a:rPr lang="zh-TW" altLang="en-US" sz="4000" dirty="0" smtClean="0">
                <a:ea typeface="全真細隸書" panose="02010609000101010101" pitchFamily="49" charset="-120"/>
              </a:rPr>
              <a:t>亂動</a:t>
            </a:r>
            <a:r>
              <a:rPr lang="zh-TW" altLang="en-US" sz="4000" dirty="0">
                <a:ea typeface="全真細隸書" panose="02010609000101010101" pitchFamily="49" charset="-120"/>
              </a:rPr>
              <a:t>。</a:t>
            </a:r>
            <a:endParaRPr lang="en-US" altLang="zh-TW" sz="4000" dirty="0">
              <a:ea typeface="全真細隸書" panose="02010609000101010101" pitchFamily="49" charset="-120"/>
            </a:endParaRPr>
          </a:p>
          <a:p>
            <a:endParaRPr lang="zh-TW" altLang="en-US" sz="40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309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天道法會的殊勝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3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二、佛堂莊嚴殊勝</a:t>
            </a:r>
            <a:endParaRPr lang="en-US" altLang="zh-TW" sz="43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300" dirty="0">
                <a:solidFill>
                  <a:srgbClr val="FFC000"/>
                </a:solidFill>
                <a:ea typeface="全真細隸書" panose="02010609000101010101" pitchFamily="49" charset="-120"/>
              </a:rPr>
              <a:t>整個佛堂的範圍</a:t>
            </a:r>
            <a:r>
              <a:rPr lang="zh-TW" altLang="en-US" sz="4300" dirty="0">
                <a:ea typeface="全真細隸書" panose="02010609000101010101" pitchFamily="49" charset="-120"/>
              </a:rPr>
              <a:t>，比肉眼所見還要大出三到四倍；班員所坐的椅子，閃閃發光；每一</a:t>
            </a:r>
            <a:r>
              <a:rPr lang="zh-TW" altLang="en-US" sz="4300" dirty="0" smtClean="0">
                <a:ea typeface="全真細隸書" panose="02010609000101010101" pitchFamily="49" charset="-120"/>
              </a:rPr>
              <a:t>位</a:t>
            </a:r>
            <a:r>
              <a:rPr lang="zh-TW" altLang="en-US" sz="4300" dirty="0">
                <a:ea typeface="全真細隸書" panose="02010609000101010101" pitchFamily="49" charset="-120"/>
              </a:rPr>
              <a:t>上</a:t>
            </a:r>
            <a:r>
              <a:rPr lang="zh-TW" altLang="en-US" sz="4300" dirty="0" smtClean="0">
                <a:ea typeface="全真細隸書" panose="02010609000101010101" pitchFamily="49" charset="-120"/>
              </a:rPr>
              <a:t>台的講師，跟</a:t>
            </a:r>
            <a:r>
              <a:rPr lang="zh-TW" altLang="en-US" sz="4300" dirty="0">
                <a:ea typeface="全真細隸書" panose="02010609000101010101" pitchFamily="49" charset="-120"/>
              </a:rPr>
              <a:t>在台下時的長相都不同。</a:t>
            </a:r>
          </a:p>
          <a:p>
            <a:r>
              <a:rPr lang="zh-TW" altLang="en-US" sz="43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當點</a:t>
            </a:r>
            <a:r>
              <a:rPr lang="zh-TW" altLang="en-US" sz="4300" dirty="0">
                <a:solidFill>
                  <a:srgbClr val="FFC000"/>
                </a:solidFill>
                <a:ea typeface="全真細隸書" panose="02010609000101010101" pitchFamily="49" charset="-120"/>
              </a:rPr>
              <a:t>傳師上台講班規時，</a:t>
            </a:r>
            <a:r>
              <a:rPr lang="zh-TW" altLang="en-US" sz="4300" dirty="0">
                <a:ea typeface="全真細隸書" panose="02010609000101010101" pitchFamily="49" charset="-120"/>
              </a:rPr>
              <a:t>她看不到點傳師的長相，只見一團光中，顯出兩撇八字鬍，真是不可思議。</a:t>
            </a:r>
            <a:br>
              <a:rPr lang="zh-TW" altLang="en-US" sz="4300" dirty="0">
                <a:ea typeface="全真細隸書" panose="02010609000101010101" pitchFamily="49" charset="-120"/>
              </a:rPr>
            </a:br>
            <a:endParaRPr lang="en-US" altLang="zh-TW" sz="43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天道法會的殊勝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三、冤親債主都來聽課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活佛老師借竅臨壇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關</a:t>
            </a:r>
            <a:r>
              <a:rPr lang="zh-TW" altLang="en-US" sz="3600" dirty="0">
                <a:ea typeface="全真細隸書" panose="02010609000101010101" pitchFamily="49" charset="-120"/>
              </a:rPr>
              <a:t>媽媽則看到活佛的金身，老師全身發光，同時後面跟著一群黑壓壓無以數計的冤親債主，活佛老師慈悲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地安撫他們。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其中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有一位冤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欠要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來向一位班員討債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，老師</a:t>
            </a:r>
            <a:r>
              <a:rPr lang="zh-TW" altLang="en-US" sz="3600" dirty="0">
                <a:ea typeface="全真細隸書" panose="02010609000101010101" pitchFamily="49" charset="-120"/>
              </a:rPr>
              <a:t>苦口婆心的勸化，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希望他</a:t>
            </a:r>
            <a:r>
              <a:rPr lang="zh-TW" altLang="en-US" sz="3600" dirty="0">
                <a:ea typeface="全真細隸書" panose="02010609000101010101" pitchFamily="49" charset="-120"/>
              </a:rPr>
              <a:t>」放過這一位班員，讓這位班員能夠行力立德，以還冤欠。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7547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天道法會的殊勝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四、九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玄七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祖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都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沾光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關媽媽看到了班員的九玄七祖</a:t>
            </a:r>
            <a:r>
              <a:rPr lang="zh-TW" altLang="en-US" sz="3600" dirty="0">
                <a:ea typeface="全真細隸書" panose="02010609000101010101" pitchFamily="49" charset="-120"/>
              </a:rPr>
              <a:t>也在法會現場，胸前掛著名牌，衣襟上插著一朵白蓮花，一面聽孝道，一面跟著他們的子孫也哭了起來，場面令人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感動。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可見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開法會的殊勝，我們的九玄七祖都沾光</a:t>
            </a:r>
            <a:r>
              <a:rPr lang="zh-TW" altLang="en-US" sz="3600" dirty="0">
                <a:ea typeface="全真細隸書" panose="02010609000101010101" pitchFamily="49" charset="-120"/>
              </a:rPr>
              <a:t>，來到法會現場，接受佛光普照、法雨滋潤。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8220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天道法會的殊勝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五、參班不能半途而廢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一位班員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重新開三天班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，他說</a:t>
            </a:r>
            <a:r>
              <a:rPr lang="zh-TW" altLang="en-US" sz="3600" dirty="0">
                <a:ea typeface="全真細隸書" panose="02010609000101010101" pitchFamily="49" charset="-120"/>
              </a:rPr>
              <a:t>他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第一次半途而廢沒開完，今年重心開班。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在夜裡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奶奶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託夢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說：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你第一次新民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班，好好</a:t>
            </a:r>
            <a:r>
              <a:rPr lang="zh-TW" altLang="en-US" sz="3600" dirty="0">
                <a:ea typeface="全真細隸書" panose="02010609000101010101" pitchFamily="49" charset="-120"/>
              </a:rPr>
              <a:t>的為什麼要半途而廢，害我不能沾光，這一次你好不容易又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來參班，</a:t>
            </a:r>
            <a:r>
              <a:rPr lang="zh-TW" altLang="en-US" sz="3600" dirty="0">
                <a:ea typeface="全真細隸書" panose="02010609000101010101" pitchFamily="49" charset="-120"/>
              </a:rPr>
              <a:t>你要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好好參班，</a:t>
            </a:r>
            <a:r>
              <a:rPr lang="zh-TW" altLang="en-US" sz="3600" dirty="0">
                <a:ea typeface="全真細隸書" panose="02010609000101010101" pitchFamily="49" charset="-120"/>
              </a:rPr>
              <a:t>否則我不會放過你。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endParaRPr lang="en-US" altLang="zh-TW" sz="3600" dirty="0" smtClean="0">
              <a:latin typeface="+mj-ea"/>
              <a:ea typeface="+mj-ea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於是他這次就把班開完</a:t>
            </a:r>
            <a:r>
              <a:rPr lang="zh-TW" altLang="en-US" sz="3600" dirty="0">
                <a:ea typeface="全真細隸書" panose="02010609000101010101" pitchFamily="49" charset="-120"/>
              </a:rPr>
              <a:t>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893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天道法會的殊勝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六、班員參班要專心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林壇主遊理天說</a:t>
            </a:r>
            <a:r>
              <a:rPr lang="zh-TW" altLang="en-US" sz="3600" dirty="0">
                <a:ea typeface="全真細隸書" panose="02010609000101010101" pitchFamily="49" charset="-120"/>
              </a:rPr>
              <a:t>：班員如果打瞌睡，祖先就會聽不到，班員如果請假，他的祖先不能來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廖宇榤小弟弟說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3600" dirty="0">
                <a:ea typeface="全真細隸書" panose="02010609000101010101" pitchFamily="49" charset="-120"/>
              </a:rPr>
              <a:t>班員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中途離席</a:t>
            </a:r>
            <a:r>
              <a:rPr lang="zh-TW" altLang="en-US" sz="3600" dirty="0">
                <a:ea typeface="全真細隸書" panose="02010609000101010101" pitchFamily="49" charset="-120"/>
              </a:rPr>
              <a:t>，祖先會被請出來，直到班員回座，才可以再進去，若班員一去不回來，祖先就沒有機會再回去。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702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天道法會的殊勝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3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七、我們祖先也來行功</a:t>
            </a:r>
            <a:endParaRPr lang="en-US" altLang="zh-TW" sz="33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法會殊勝，</a:t>
            </a:r>
            <a:r>
              <a:rPr lang="zh-TW" altLang="en-US" sz="3300" dirty="0" smtClean="0">
                <a:ea typeface="全真細隸書" panose="02010609000101010101" pitchFamily="49" charset="-120"/>
              </a:rPr>
              <a:t>我們來護持辦事，我們的祖先，也能來參辦佛事，行功立德。</a:t>
            </a:r>
            <a:endParaRPr lang="en-US" altLang="zh-TW" sz="3300" dirty="0" smtClean="0">
              <a:ea typeface="全真細隸書" panose="02010609000101010101" pitchFamily="49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印尼道</a:t>
            </a:r>
            <a:r>
              <a:rPr lang="zh-TW" altLang="en-US" sz="3300" dirty="0">
                <a:solidFill>
                  <a:srgbClr val="FFC000"/>
                </a:solidFill>
                <a:ea typeface="全真細隸書" panose="02010609000101010101" pitchFamily="49" charset="-120"/>
              </a:rPr>
              <a:t>親說：</a:t>
            </a:r>
            <a:r>
              <a:rPr lang="zh-TW" altLang="en-US" sz="3300" dirty="0">
                <a:ea typeface="全真細隸書" panose="02010609000101010101" pitchFamily="49" charset="-120"/>
              </a:rPr>
              <a:t>他外祖父曾託夢給他，說他六次到佛堂，外祖父有分到五次功德，第一次是他去開法會，因為是當班員被人服務，所以外祖父沒有沾光，第二次到第六次，他去佛堂當辦事人員，外祖父就有分到功德。</a:t>
            </a:r>
            <a:endParaRPr lang="en-US" altLang="zh-TW" sz="3300" dirty="0">
              <a:ea typeface="全真細隸書" panose="02010609000101010101" pitchFamily="49" charset="-120"/>
            </a:endParaRPr>
          </a:p>
          <a:p>
            <a:endParaRPr lang="zh-TW" altLang="en-US" sz="33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3258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天道法會的殊勝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八、參與天道的法會不容易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鄭成功大仙結緣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今世</a:t>
            </a:r>
            <a:r>
              <a:rPr lang="zh-TW" altLang="en-US" sz="3600" dirty="0">
                <a:ea typeface="全真細隸書" panose="02010609000101010101" pitchFamily="49" charset="-120"/>
              </a:rPr>
              <a:t>求道，因三世修行。</a:t>
            </a: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今世</a:t>
            </a:r>
            <a:r>
              <a:rPr lang="zh-TW" altLang="en-US" sz="3600" dirty="0">
                <a:ea typeface="全真細隸書" panose="02010609000101010101" pitchFamily="49" charset="-120"/>
              </a:rPr>
              <a:t>開法會，因五世修行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今生</a:t>
            </a:r>
            <a:r>
              <a:rPr lang="zh-TW" altLang="en-US" sz="3600" dirty="0">
                <a:ea typeface="全真細隸書" panose="02010609000101010101" pitchFamily="49" charset="-120"/>
              </a:rPr>
              <a:t>住佛堂，因七世修行。</a:t>
            </a: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今生立清</a:t>
            </a:r>
            <a:r>
              <a:rPr lang="zh-TW" altLang="en-US" sz="3600" dirty="0">
                <a:ea typeface="全真細隸書" panose="02010609000101010101" pitchFamily="49" charset="-120"/>
              </a:rPr>
              <a:t>口，因十世修行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老師臨壇時也這麼說過。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endParaRPr lang="zh-TW" altLang="en-US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5770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細隸書" panose="02010609000101010101" pitchFamily="49" charset="-120"/>
              </a:rPr>
              <a:t>天道法會的殊勝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九、濟公老師的印證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的有緣人</a:t>
            </a:r>
            <a:r>
              <a:rPr lang="zh-TW" altLang="en-US" sz="3600" dirty="0">
                <a:ea typeface="全真細隸書" panose="02010609000101010101" pitchFamily="49" charset="-120"/>
              </a:rPr>
              <a:t>、九玄七祖因為你們來佛堂，他們才能來，否則很多原人在地府、地獄受苦等待，那種苦刑，是二十四小時分分秒秒的痛苦，難以解脫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他們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靠著人間辦聖事、有開班，</a:t>
            </a:r>
            <a:r>
              <a:rPr lang="zh-TW" altLang="en-US" sz="3600" dirty="0">
                <a:ea typeface="全真細隸書" panose="02010609000101010101" pitchFamily="49" charset="-120"/>
              </a:rPr>
              <a:t>受了皇母的大恩大德，開赦三曹，原人才可以藉這個緣份，入堂來聆聽課程，才可以減少他們一些痛苦。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805285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324</TotalTime>
  <Words>810</Words>
  <Application>Microsoft Office PowerPoint</Application>
  <PresentationFormat>如螢幕大小 (16:9)</PresentationFormat>
  <Paragraphs>42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Franklin Gothic Book</vt:lpstr>
      <vt:lpstr>全真細隸書</vt:lpstr>
      <vt:lpstr>微軟正黑體</vt:lpstr>
      <vt:lpstr>Arial</vt:lpstr>
      <vt:lpstr>Wingdings 2</vt:lpstr>
      <vt:lpstr>科技</vt:lpstr>
      <vt:lpstr>天道法會的殊勝悟見講                  </vt:lpstr>
      <vt:lpstr>天道法會的殊勝悟見講                  </vt:lpstr>
      <vt:lpstr>天道法會的殊勝悟見講                  </vt:lpstr>
      <vt:lpstr>天道法會的殊勝悟見講                  </vt:lpstr>
      <vt:lpstr>天道法會的殊勝悟見講                  </vt:lpstr>
      <vt:lpstr>天道法會的殊勝悟見講                  </vt:lpstr>
      <vt:lpstr>天道法會的殊勝悟見講                  </vt:lpstr>
      <vt:lpstr>天道法會的殊勝悟見講                  </vt:lpstr>
      <vt:lpstr>天道法會的殊勝悟見講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99</cp:revision>
  <dcterms:created xsi:type="dcterms:W3CDTF">2014-02-15T05:50:45Z</dcterms:created>
  <dcterms:modified xsi:type="dcterms:W3CDTF">2016-05-30T06:46:19Z</dcterms:modified>
</cp:coreProperties>
</file>