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2017/7/27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求道禮節的殊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、求道掛號的殊勝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不是看病，是求道。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掛號是將名字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登錄在龍天表上。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，是呈奏給宇宙的主宰明明上帝，祈求上天老母，賜給新求道人一條回天的道路。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這條回天的道路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，就是明師一指，打開玄關竅，得受天道三寶。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求道禮節的殊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519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求道禮節的殊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二、獻供禮節的殊勝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以清茶素果獻供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於佛前，代表感恩叩求的誠意。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藉著佛規禮節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的莊嚴，以收束眾生散亂的心。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執禮人會說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：獻供禮開始，請獻結緣香人就拜位，作揖，跪，獻香三柱，三叩首，起，作揖，鞠躬、、、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這一系列的禮節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，就足以收束新求道人的心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69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求道禮節的殊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三、請壇禮的殊勝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上執禮會說：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請壇禮開始，請請壇人，獻香就拜位、、、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點傳師恭念請壇詞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：大眾肅靜，各列齊班，俱整衣冠，誠敬聽宣，八卦爐中起祥煙，育化聖母降臨壇，關聖居左純陽右，二十八宿護法壇 ，雷部風部虎部龍部，各顯威嚴、、、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點傳師請壇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，請諸天仙佛護法，然然再傳授天機密寶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210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求道禮節的殊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四、超脫生死的殊勝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申請詞上說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明人在此訴一番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愚夫識得返鄉道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生來死去見當前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申請詞大意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，是由當代天命明師濟公活佛，請求老母賜給新求道人一條回天的明路，並申請彌勒古佛、諸天仙佛護法，搭幫助道，以完成老母交付渡化眾生的使命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43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求道禮節的殊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五、引保師作保的殊勝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引保師立愿文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：虔心跪在，明明上帝蓮下，今天願引願保大眾求，發一大道，性理真傳，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如若引入保入，左道旁門，邪教白蓮，哄騙人之錢財者，願受天譴雷誅。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引保師在老母蓮前立愿擔保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，今天新求道人所球道是道真、理真、天命真，絕對不是旁門左道或是邪道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96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求道禮節的殊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六、明師傳法的殊勝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合同是回天的憑證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，是當初六萬年前，我們奉老母之命，要下凡治理世間，當時老母付給我們這個合同，作為以後回天的憑證。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但是落入後天後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，就忘記了這個古合同，所以無法回老母的理天，以致於生死輪迴六萬年。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今天老母降道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，明師濟公活佛傳道，先傳這個古合同，最為回天的憑證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47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求道禮節的殊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七、敬聽禮囑的殊勝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禮囑是當代明師的點道詞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，其中提到：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各個皆得還鄉道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保你無恙萬八年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余今領受恩師命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傳你本來玄妙關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今得此一著，跳出苦海淵，飛身來上岸，即得登雲船，一指中央會，萬八得超然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你今得一指，飄飄在天堂，無有生和死，終日煉神光；林中授一點，知主保無恙。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經明師濟公活佛點道，當下即超脫生死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0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求道禮節的殊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八、求道立願的殊勝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十條大愿：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實心懺悔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實心修煉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不可虛心假意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不可退縮不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不可欺師滅祖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不可藐視前人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不可不遵佛規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不可洩露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不可匿道不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量力而為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誠心修煉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新求道人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有立下這時條大愿，明師才會傳道給你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求道禮節的殊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九、結論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我們能求道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，完全沾到老母開恩降道，赦免我們六萬來的罪過，所以今天我們才能求道。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我們今天能求道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，也是沾到彌勒祖師的鴻慈大愿，願化娑婆世界為蓮花邦，我們求道當下，就與祖師結下見佛聞法証果的殊勝因緣。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我們能求道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，也是沾到師尊師母的大德，傳授給我們超脫生死的大道。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我們求道後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，要努力修辦，以報答天恩師德。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91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429</TotalTime>
  <Words>705</Words>
  <Application>Microsoft Office PowerPoint</Application>
  <PresentationFormat>如螢幕大小 (16:9)</PresentationFormat>
  <Paragraphs>52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求道禮節的殊勝 悟見講</vt:lpstr>
      <vt:lpstr>求道禮節的殊勝 悟見講</vt:lpstr>
      <vt:lpstr>求道禮節的殊勝 悟見講</vt:lpstr>
      <vt:lpstr>求道禮節的殊勝 悟見講</vt:lpstr>
      <vt:lpstr>求道禮節的殊勝 悟見講</vt:lpstr>
      <vt:lpstr>求道禮節的殊勝 悟見講</vt:lpstr>
      <vt:lpstr>求道禮節的殊勝 悟見講</vt:lpstr>
      <vt:lpstr>求道禮節的殊勝 悟見講</vt:lpstr>
      <vt:lpstr>求道禮節的殊勝 悟見講</vt:lpstr>
      <vt:lpstr>求道禮節的殊勝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161</cp:revision>
  <dcterms:created xsi:type="dcterms:W3CDTF">2014-02-15T05:50:45Z</dcterms:created>
  <dcterms:modified xsi:type="dcterms:W3CDTF">2017-07-27T08:08:15Z</dcterms:modified>
</cp:coreProperties>
</file>