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F3E64DB-BD94-4A3D-8C9B-2258D75D5B30}"/>
    <pc:docChg chg="custSel addSld modSld">
      <pc:chgData name="老兄 悟見" userId="d3c841b5715e98f1" providerId="LiveId" clId="{9F3E64DB-BD94-4A3D-8C9B-2258D75D5B30}" dt="2021-12-17T03:09:07.345" v="38" actId="207"/>
      <pc:docMkLst>
        <pc:docMk/>
      </pc:docMkLst>
      <pc:sldChg chg="modSp mod">
        <pc:chgData name="老兄 悟見" userId="d3c841b5715e98f1" providerId="LiveId" clId="{9F3E64DB-BD94-4A3D-8C9B-2258D75D5B30}" dt="2021-12-17T03:09:07.345" v="38" actId="207"/>
        <pc:sldMkLst>
          <pc:docMk/>
          <pc:sldMk cId="1030620117" sldId="353"/>
        </pc:sldMkLst>
        <pc:spChg chg="mod">
          <ac:chgData name="老兄 悟見" userId="d3c841b5715e98f1" providerId="LiveId" clId="{9F3E64DB-BD94-4A3D-8C9B-2258D75D5B30}" dt="2021-12-17T03:09:07.345" v="38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9F3E64DB-BD94-4A3D-8C9B-2258D75D5B30}" dt="2021-12-17T03:08:47.741" v="35" actId="207"/>
        <pc:sldMkLst>
          <pc:docMk/>
          <pc:sldMk cId="534959816" sldId="354"/>
        </pc:sldMkLst>
        <pc:spChg chg="mod">
          <ac:chgData name="老兄 悟見" userId="d3c841b5715e98f1" providerId="LiveId" clId="{9F3E64DB-BD94-4A3D-8C9B-2258D75D5B30}" dt="2021-12-17T03:08:47.741" v="35" actId="207"/>
          <ac:spMkLst>
            <pc:docMk/>
            <pc:sldMk cId="534959816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9F3E64DB-BD94-4A3D-8C9B-2258D75D5B30}" dt="2021-12-17T03:08:36.446" v="33" actId="207"/>
        <pc:sldMkLst>
          <pc:docMk/>
          <pc:sldMk cId="1471966688" sldId="355"/>
        </pc:sldMkLst>
        <pc:spChg chg="mod">
          <ac:chgData name="老兄 悟見" userId="d3c841b5715e98f1" providerId="LiveId" clId="{9F3E64DB-BD94-4A3D-8C9B-2258D75D5B30}" dt="2021-12-17T03:08:36.446" v="33" actId="207"/>
          <ac:spMkLst>
            <pc:docMk/>
            <pc:sldMk cId="1471966688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9F3E64DB-BD94-4A3D-8C9B-2258D75D5B30}" dt="2021-12-17T03:08:17.155" v="31" actId="207"/>
        <pc:sldMkLst>
          <pc:docMk/>
          <pc:sldMk cId="2982321095" sldId="356"/>
        </pc:sldMkLst>
        <pc:spChg chg="mod">
          <ac:chgData name="老兄 悟見" userId="d3c841b5715e98f1" providerId="LiveId" clId="{9F3E64DB-BD94-4A3D-8C9B-2258D75D5B30}" dt="2021-12-17T03:08:17.155" v="31" actId="207"/>
          <ac:spMkLst>
            <pc:docMk/>
            <pc:sldMk cId="2982321095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求道殊勝無法比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一、求道可超脫輪迴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真修實煉者，積德才能感天，靈性才有機會，脫離六道輪迴之苦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，當珍惜把握，現今能求道修行，殊勝的因緣。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修道過程中，要親近佛堂和善知識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，遵循佛規禮節，多研讀經典。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求道殊勝無法比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二、逢凶化吉躲劫難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常接近道場佛堂，接受佛光普照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，能淨化自己的身心靈。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有求道的人，遇有災難使用三寶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，感召神佛護佑，得以逢凶化吉，躲劫避難。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95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求道殊勝無法比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三、改變氣質及命運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因為求道修行後，有天命的護持，佛力的加被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，只要誠心抱守，真修實煉，自然會轉變氣質。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平時能樂於助人，利人濟物，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廣行方便，自己人生命運，則會因仁心義行，日漸變好。人的心好，命運才會好。認真修行，能夠改變人生命運，及命中的災劫。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96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求道殊勝無法比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四、修辦道玄祖沾光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古云：「一子得道，玄祖沾光。」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人間子孫，能求道修行，祖先得以領受一朵白蓮花，至聽經所。接受仙佛的教化，有脫離苦海機會。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子孫與祖先血脈是相連，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做子孫，能求道修行，積德行善，祖先自然同沾光彩，將來道成天上。修行才是真正，盡大孝行為。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232109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</TotalTime>
  <Words>342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求道殊勝無法比 悟見講</vt:lpstr>
      <vt:lpstr>求道殊勝無法比 悟見講</vt:lpstr>
      <vt:lpstr>求道殊勝無法比 悟見講</vt:lpstr>
      <vt:lpstr>求道殊勝無法比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2021-12-17T03:09:10Z</dcterms:modified>
  <cp:contentStatus/>
</cp:coreProperties>
</file>