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5" r:id="rId2"/>
    <p:sldId id="346" r:id="rId3"/>
    <p:sldId id="347" r:id="rId4"/>
    <p:sldId id="348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13BCA599-B4F8-46E4-91FE-542A0E2EBD8D}"/>
    <pc:docChg chg="custSel addSld modSld">
      <pc:chgData name="老兄 悟見" userId="d3c841b5715e98f1" providerId="LiveId" clId="{13BCA599-B4F8-46E4-91FE-542A0E2EBD8D}" dt="2021-10-23T12:52:46.036" v="36" actId="207"/>
      <pc:docMkLst>
        <pc:docMk/>
      </pc:docMkLst>
      <pc:sldChg chg="modSp mod">
        <pc:chgData name="老兄 悟見" userId="d3c841b5715e98f1" providerId="LiveId" clId="{13BCA599-B4F8-46E4-91FE-542A0E2EBD8D}" dt="2021-10-23T12:52:46.036" v="36" actId="207"/>
        <pc:sldMkLst>
          <pc:docMk/>
          <pc:sldMk cId="2451051432" sldId="345"/>
        </pc:sldMkLst>
        <pc:spChg chg="mod">
          <ac:chgData name="老兄 悟見" userId="d3c841b5715e98f1" providerId="LiveId" clId="{13BCA599-B4F8-46E4-91FE-542A0E2EBD8D}" dt="2021-10-23T12:52:46.036" v="36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13BCA599-B4F8-46E4-91FE-542A0E2EBD8D}" dt="2021-10-23T12:52:29.442" v="33" actId="207"/>
        <pc:sldMkLst>
          <pc:docMk/>
          <pc:sldMk cId="3442887192" sldId="346"/>
        </pc:sldMkLst>
        <pc:spChg chg="mod">
          <ac:chgData name="老兄 悟見" userId="d3c841b5715e98f1" providerId="LiveId" clId="{13BCA599-B4F8-46E4-91FE-542A0E2EBD8D}" dt="2021-10-23T12:52:29.442" v="33" actId="207"/>
          <ac:spMkLst>
            <pc:docMk/>
            <pc:sldMk cId="3442887192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13BCA599-B4F8-46E4-91FE-542A0E2EBD8D}" dt="2021-10-23T12:52:14.257" v="31" actId="207"/>
        <pc:sldMkLst>
          <pc:docMk/>
          <pc:sldMk cId="2678178553" sldId="347"/>
        </pc:sldMkLst>
        <pc:spChg chg="mod">
          <ac:chgData name="老兄 悟見" userId="d3c841b5715e98f1" providerId="LiveId" clId="{13BCA599-B4F8-46E4-91FE-542A0E2EBD8D}" dt="2021-10-23T12:52:14.257" v="31" actId="207"/>
          <ac:spMkLst>
            <pc:docMk/>
            <pc:sldMk cId="2678178553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13BCA599-B4F8-46E4-91FE-542A0E2EBD8D}" dt="2021-10-23T12:51:50.319" v="28" actId="207"/>
        <pc:sldMkLst>
          <pc:docMk/>
          <pc:sldMk cId="3674181999" sldId="348"/>
        </pc:sldMkLst>
        <pc:spChg chg="mod">
          <ac:chgData name="老兄 悟見" userId="d3c841b5715e98f1" providerId="LiveId" clId="{13BCA599-B4F8-46E4-91FE-542A0E2EBD8D}" dt="2021-10-23T12:51:50.319" v="28" actId="207"/>
          <ac:spMkLst>
            <pc:docMk/>
            <pc:sldMk cId="3674181999" sldId="348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求道有修定返天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一、求道有修定返天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人生可以是一本經典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；也可以是一粒微塵，端看爾自身作為。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今生有幸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求道後，明白生死門戶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，真修實善百年後，定返回靈性家鄉無極理天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求道有修定返天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二、藉假修真今世成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培德內修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，提昇自己的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品格涵養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，要在今生成就菩提，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就需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藉假修真，從心下手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2887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求道有修定返天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三、能在修辦不簡單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修道啊！不是來凑熱鬧、玩玩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的，徒兒們都有數年的道齡，你們能在道中屹立不搖，代天傳道，這是不簡單的事，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是經過千百萬人當中，篩選再篩選的菁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英，才能經得起風風雨雨，才能顯出道的尊貴。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8178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求道有修定返天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四、握當下造就光輝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人生如戲一幕一幕，這一刻錯過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，便難以重來。試著去體會生活點滴，給予自己什麽啟發，又給予自己什麽感受，也才知道如何去迎接，人生的下一課題。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然而歲月不饒人，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時光如水一滴一滴流逝不復，誰又能寸金討買寸光陰？故知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善用每分每秒，每個當下，都要往善的一面去思考，才能造就自己的光輝歲月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418199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3065</TotalTime>
  <Words>328</Words>
  <Application>Microsoft Office PowerPoint</Application>
  <PresentationFormat>如螢幕大小 (16:9)</PresentationFormat>
  <Paragraphs>19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求道有修定返天 悟見講</vt:lpstr>
      <vt:lpstr>求道有修定返天 悟見講</vt:lpstr>
      <vt:lpstr>求道有修定返天 悟見講</vt:lpstr>
      <vt:lpstr>求道有修定返天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2021-10-23T12:52:49Z</dcterms:modified>
  <cp:contentStatus/>
</cp:coreProperties>
</file>