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316" r:id="rId2"/>
    <p:sldId id="317" r:id="rId3"/>
    <p:sldId id="323" r:id="rId4"/>
    <p:sldId id="322" r:id="rId5"/>
    <p:sldId id="321" r:id="rId6"/>
    <p:sldId id="320" r:id="rId7"/>
    <p:sldId id="319" r:id="rId8"/>
    <p:sldId id="318" r:id="rId9"/>
    <p:sldId id="324" r:id="rId10"/>
    <p:sldId id="304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2018/10/5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2018/10/5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2018/10/5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求道才能脫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、明師一點才是真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你來求道，老師藉著你們點傳師的手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，指在玄關竅那個地方，玄關竅有什麼作用？那是通天的門戶。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有講師時時講三寶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，講到最後，竟然不相信「明師一點」，自認為很有學問，懷疑頭上有一個洞，就可以回天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521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Line ID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求道才能脫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二、道是萬教的根本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心很亂時，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六神無主時，趕快回到這一點來。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三教五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都是一家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，說來說去，就是在說這一點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人人身上都有那一點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，萬殊歸一本，一本散萬殊。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373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求道才能脫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三、明師一指超生死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老前人白水聖帝說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：「道在自身，身外無道。離開明師一指點，所講的都是教。」所以這一點重不重要？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你如果不肯定這一點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，你的道就白修了，明師一指點就是超生了死的無上法門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341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求道才能脫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四、法師講的不是道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得到明師一指點，如何善用？（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守護一念）沒有求道的，要如何善護這一念？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佛教的經典，可以看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，法師講得很精彩，因為沒有明師一指點，講經都在外圍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582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求道才能脫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五、明師指處至善寶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濟公老師詩曰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身障口惡邪念擾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煩惱無邊似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圈套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人生業海苦難排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明師指處至善寶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自古以來修道者眾，成仙證者稀，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何故？皆因未逢真道而功不精也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683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求道才能脫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六、古時先修後得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昔之修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者，每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屬苦修苦練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，拋家捨業、斬斷情慾，自修自悟，或千里訪師、萬里求訣，艱苦備嚐，必待功德俱足，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至誠引感　上蒼，暗差仙佛指點方能遂志。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530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求道才能脫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七、成仙作佛要求道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傳末後一著鮮天機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玄妙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得一指開金鎖現出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金身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得天道天榜上英名高掛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地府中鉤了賬脫出苦輪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朝聞道夕死可憑此一指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指出來無價寶直返瑤林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上上乘一步超至簡至近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脫凡體成聖體極樂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長春</a:t>
            </a:r>
            <a:endParaRPr lang="zh-TW" altLang="en-US" sz="33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567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求道才能脫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八、仙佛都有求過道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伏羲氏皇帝曾經拜過二十三位師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，最後拜明師鬱華子而求道。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軒轅黃帝曾經拜過七十二位師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，最後拜明師廣成子而求道。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太上老君曾經拜過八位師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，最後拜明師鴻鈞子而求道。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孔子曾經拜過六位師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，最後拜明師老子而求道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436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求道才能脫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八、仙佛都有求過道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釋迦牟尼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佛曾經拜過五位師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，最後拜明師燃燈古佛而求道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基督教教主：耶穌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，拜明師施洗約翰而求道。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回教教主：穆罕默德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，在山中修行時，拜明師迦伯納而求道。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786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2175</TotalTime>
  <Words>613</Words>
  <Application>Microsoft Office PowerPoint</Application>
  <PresentationFormat>如螢幕大小 (16:9)</PresentationFormat>
  <Paragraphs>52</Paragraphs>
  <Slides>10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求道才能脫輪迴 悟見講</vt:lpstr>
      <vt:lpstr>求道才能脫輪迴 悟見講</vt:lpstr>
      <vt:lpstr>求道才能脫輪迴 悟見講</vt:lpstr>
      <vt:lpstr>求道才能脫輪迴 悟見講</vt:lpstr>
      <vt:lpstr>求道才能脫輪迴 悟見講</vt:lpstr>
      <vt:lpstr>求道才能脫輪迴 悟見講</vt:lpstr>
      <vt:lpstr>求道才能脫輪迴 悟見講</vt:lpstr>
      <vt:lpstr>求道才能脫輪迴 悟見講</vt:lpstr>
      <vt:lpstr>求道才能脫輪迴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370</cp:revision>
  <dcterms:created xsi:type="dcterms:W3CDTF">2014-02-15T05:50:45Z</dcterms:created>
  <dcterms:modified xsi:type="dcterms:W3CDTF">2018-10-05T06:40:40Z</dcterms:modified>
  <cp:contentStatus/>
</cp:coreProperties>
</file>