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99" r:id="rId3"/>
    <p:sldId id="271" r:id="rId4"/>
    <p:sldId id="293" r:id="rId5"/>
    <p:sldId id="298" r:id="rId6"/>
    <p:sldId id="300" r:id="rId7"/>
    <p:sldId id="297" r:id="rId8"/>
    <p:sldId id="296" r:id="rId9"/>
    <p:sldId id="301" r:id="rId10"/>
    <p:sldId id="295" r:id="rId11"/>
    <p:sldId id="302" r:id="rId12"/>
    <p:sldId id="303" r:id="rId13"/>
    <p:sldId id="294" r:id="rId14"/>
    <p:sldId id="267" r:id="rId15"/>
    <p:sldId id="304" r:id="rId16"/>
    <p:sldId id="290" r:id="rId17"/>
    <p:sldId id="289" r:id="rId18"/>
    <p:sldId id="292" r:id="rId19"/>
    <p:sldId id="286" r:id="rId20"/>
    <p:sldId id="291" r:id="rId21"/>
    <p:sldId id="287" r:id="rId22"/>
    <p:sldId id="285" r:id="rId23"/>
    <p:sldId id="284" r:id="rId24"/>
    <p:sldId id="277" r:id="rId25"/>
    <p:sldId id="274" r:id="rId26"/>
    <p:sldId id="266" r:id="rId2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63" d="100"/>
          <a:sy n="63" d="100"/>
        </p:scale>
        <p:origin x="8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2020/6/5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136904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一、明師一指回理天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今天有緣，咱們相聚在一堂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，實在是 老母的慈憫以及濟公恩師的恩典，要不然我趙雲實在沒有這種機緣和各位相聚結緣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三曹普度大家能夠得到老母的恩典，明師的一指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，好好地修、好好地辦，將來一定有機會脫離紅塵苦海，回到理天上去，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永恆是得聞三寶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有功於國家、氣天封仙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，只是眨眼間之事，絕對不能得永恆，永恆的是得聞三寶、永得天道，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你們得道了，可是你有修嗎？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有真心去辦嘛？可憐我趙雲想辦想修卻無路！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修行才不會誤人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天道茫茫，紅塵滾滾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，我趙雲走遍了天下所有的路，原來只有修行，才不會耽誤自己的一生，我卻耽誤了、遲延了！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今天我想有這個機緣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，不知天否憐憫我，不曉得恩師是否恩賜我？</a:t>
            </a:r>
          </a:p>
        </p:txBody>
      </p:sp>
    </p:spTree>
    <p:extLst>
      <p:ext uri="{BB962C8B-B14F-4D97-AF65-F5344CB8AC3E}">
        <p14:creationId xmlns:p14="http://schemas.microsoft.com/office/powerpoint/2010/main" val="4118729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7992888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十二、氣天仙仍要轉世</a:t>
            </a:r>
            <a:endParaRPr lang="en-US" altLang="zh-TW" sz="33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氣天仙又有何用呢！</a:t>
            </a:r>
            <a:r>
              <a:rPr lang="zh-TW" alt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你們以為氣天仙就能逍遙自在嗎？我們還是脫離不了六道輪迴，還要回到紅塵世界，轉世為人。</a:t>
            </a:r>
            <a:endParaRPr lang="en-US" altLang="zh-TW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我自己也不知道能否轉到修道家庭</a:t>
            </a:r>
            <a:r>
              <a:rPr lang="zh-TW" alt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，我對我的未來、我的前程是那麼的渺茫，沒有方向，怎能像你們那麼榮幸，坐在這巍峨的宮殿接受法雨甘霖。</a:t>
            </a:r>
            <a:endParaRPr lang="zh-TW" altLang="en-US" sz="3300" dirty="0"/>
          </a:p>
        </p:txBody>
      </p:sp>
    </p:spTree>
    <p:extLst>
      <p:ext uri="{BB962C8B-B14F-4D97-AF65-F5344CB8AC3E}">
        <p14:creationId xmlns:p14="http://schemas.microsoft.com/office/powerpoint/2010/main" val="1209433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7992888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十三、我的未來在那裡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你們頂天立地，有濟公活佛的指引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、月慧師母的關愛，我只有孤孤伶伶的一個人，時間一到，就要到地府去報到，我的將來、未來在那裡？</a:t>
            </a:r>
            <a:endParaRPr lang="en-US" altLang="zh-TW" sz="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各位賢士，今天我能在此與你們結善緣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，完全是老母的恩惠，但老母會憐憫我嗎？能讓我得明師一指點嗎？</a:t>
            </a:r>
            <a:br>
              <a:rPr lang="zh-TW" altLang="en-US" sz="39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136904" cy="48245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十四、今生修辦今生成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想當年，兵風馳馬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，沙場奔馳威風凜凜，可是我卻迷失了，有功於國家才只能回氣天，有個仙位。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但我不如你們，今生修，今生辦，今生成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，就永生可成，我卻只成了這一生這一世。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136904" cy="48245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十五、求道玄祖沾光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你們只要盡心盡力修道辦道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，父母祖先亦能一起沾光，我雖封為氣天仙，我父母並沒有因此而沾光，也沒有光耀門楣，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你們是如此地幸運有福氣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，當該要好好地把握，珍惜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8482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十六、求道此生無遺憾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我知足我滿足，但是我缺少明師一指點，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如果我有你們萬分之一的榮幸，做濟公老師的徒弟，此生將再無遺憾、無怨無悔，可是我會有這殊勝之因緣嗎？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你們看看，古時候的英雄豪傑有用嗎？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曹沫、趙雲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到了現在又有誰會記得呢？不如你們好好的修，好好的辦，將來道成天上。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十七、成仙做佛真福氣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成了仙佛，你們的名字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將會被註冊在白陽史冊上，永永遠遠的留傳下去，不是很光榮嗎？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時光匆匆，三國時代至今已幾千年了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，歷史早已成為痕跡了，風風雨雨都已過去了。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你們擁有今天，身逢三曹普渡，你們一定要追隨古聖先賢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，將來成仙做佛永遠相聚在理天，這才是最真的福氣，是老母給你們最大的恩典。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十八、當氣天仙心中怕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我趙雲的一千七百年香火又已到了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，要轉世為人，我真的害怕！不是怕苦，只是擔心不能得授明師指點，怕碰不上三曹普渡，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怕上不了法船、進不了佛門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、沒有機緣修道，怕永生永世在也見不到老母娘了！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b="1" dirty="0"/>
            </a:b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十九、後悔過去沒修行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今天看到各位賢士，我替你們高興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，我向你們恭賀，我卻替自己感到萬分悲傷，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趙雲大將軍，義在當時無人不曉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，但在今天卻默默無名，我後悔當年沒到深山去修行，失了機會，就再也沒有了！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136904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二、求道才能脫輪迴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大家有沒有這個希望呢？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有希望就得靠自己去開創，你們有人身，我趙雲實在羨慕萬分，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我失去了人身，不能得授「道」的真傳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，至今仍不能脫出六道輪迴之束縛。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8892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二十、我只希望能求道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今日我來此，只希望能夠得到明師一指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，與你們成為同修兄弟，我的兄弟中只剩下我還在流浪，還未成佛！</a:t>
            </a:r>
            <a:endParaRPr lang="en-US" altLang="zh-TW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我懇求各位點傳師，天命在上，請可憐我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，我只想成為濟公活佛的徒弟，我別無他求，我不願再輪迴，輪迴一定不能轉到修道家庭的</a:t>
            </a:r>
            <a:r>
              <a:rPr lang="en-US" altLang="zh-TW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br>
              <a:rPr lang="en-US" altLang="zh-TW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586408" cy="4824536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208912" cy="4742035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二一、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大道實在太寶貴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大道實在太寶貴了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，我可會有機緣嗎？！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各位賢士，請你們好好把握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！我們是堂堂大丈夫，一定要做良心上過得去的事好嗎？對得起良心的事才可說、可做！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7985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31490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064896" cy="4742035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三、佛緣深才能求道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今天看到各位賢士因緣俱足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，祖德根基深厚，還有恩師的護庇，能夠進入佛堂聽法會，令我內心頓感悲喜交集啊！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看著各位賢士，從混濁的五濁世界脫離出來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，一步越上法航，一步登上天堂，將來一定還有希望回到理天，實在使我萬分悲痛，萬分悲傷！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四、渡化眾生回理天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人生如夢，夢如人生  人生如戲，戲如人生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我們一定要站穩我們的立場，走出自己的一條路，將來安安穩穩地帶著你的兄弟姐妹回到理天上，不要再沉淪，不要再輪迴了好嗎？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五、成佛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就在你手中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今天的一線希望、一線生機，就在你自己手中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，是昇、是降？是生、是死？是永恆、是短暫？是仙佛、是孤魂？完全是在於你的手中，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各位賢士，你若失去了人身，像我這樣，再後悔也來不及了！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六、求道開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生死竅門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今天也祝賀你們女兒身，和男子漢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，並肩齊坐在這老母的宮殿裡，得聞真理大道。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你們懂了，我還不知道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，你們知道了，我還不明瞭，到底生要從何來、死要從何去，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雖然我身負將軍之名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，但對生死竅門卻永遠研究不透，永遠也不能明悟。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1437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95487"/>
            <a:ext cx="8208912" cy="474728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七、我想求道脫輪迴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時間已到，將要再輪迴去了，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誰能憐憫我、可憐我，讓我能得明師一指，讓我逢得三曹普渡，讓我登上最後一班船回到理天？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各位賢士，今天你們求得明師一指，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你們得了這個真理天道，你們覺得寶貴嗎？你們有否好好珍惜呢？今天人無道不能立足於這宇宙紅塵世上，我們已迷失、糊塗、沉淪</a:t>
            </a:r>
            <a:b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八、失去求道會後悔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三曹普渡，老母憐憫眾原佛子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，濟公活佛擔負這使命，賜給我們這個通天大道，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你不好好珍惜把握，不自己開創自己的前程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，如若時間一到，因緣失去了，再來後悔懊惱，像我趙雲一樣還來得及嗎？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氣天仙趙雲想求道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氣天封仍在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輪迴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氣天封仙又有何用呢？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一千七百年的光陰轉眼就過去了，時間一到，我就得輪轉去了。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將來再轉世我也不知何去何從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，何來何往，我是多麼糊塗迷昧，那像各位那麼有福氣，那麼幸運呢！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b="1" dirty="0"/>
            </a:b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873047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239</TotalTime>
  <Words>1768</Words>
  <Application>Microsoft Office PowerPoint</Application>
  <PresentationFormat>如螢幕大小 (16:9)</PresentationFormat>
  <Paragraphs>107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1" baseType="lpstr">
      <vt:lpstr>標楷體</vt:lpstr>
      <vt:lpstr>Arial</vt:lpstr>
      <vt:lpstr>Franklin Gothic Book</vt:lpstr>
      <vt:lpstr>Wingdings 2</vt:lpstr>
      <vt:lpstr>科技</vt:lpstr>
      <vt:lpstr>氣天仙趙雲想求道</vt:lpstr>
      <vt:lpstr>氣天仙趙雲想求道</vt:lpstr>
      <vt:lpstr>氣天仙趙雲想求道</vt:lpstr>
      <vt:lpstr>氣天仙趙雲想求道</vt:lpstr>
      <vt:lpstr>氣天仙趙雲想求道</vt:lpstr>
      <vt:lpstr>氣天仙趙雲想求道</vt:lpstr>
      <vt:lpstr> 氣天仙趙雲想求道</vt:lpstr>
      <vt:lpstr>氣天仙趙雲想求道</vt:lpstr>
      <vt:lpstr>氣天仙趙雲想求道</vt:lpstr>
      <vt:lpstr>氣天仙趙雲想求道</vt:lpstr>
      <vt:lpstr>氣天仙趙雲想求道</vt:lpstr>
      <vt:lpstr>氣天仙趙雲想求道</vt:lpstr>
      <vt:lpstr>氣天仙趙雲想求道</vt:lpstr>
      <vt:lpstr>氣天仙趙雲想求道</vt:lpstr>
      <vt:lpstr>氣天仙趙雲想求道</vt:lpstr>
      <vt:lpstr>氣天仙趙雲想求道</vt:lpstr>
      <vt:lpstr>氣天仙趙雲想求道</vt:lpstr>
      <vt:lpstr>氣天仙趙雲想求道</vt:lpstr>
      <vt:lpstr>氣天仙趙雲想求道</vt:lpstr>
      <vt:lpstr>氣天仙趙雲想求道</vt:lpstr>
      <vt:lpstr>氣天仙趙雲想求道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77</cp:revision>
  <dcterms:created xsi:type="dcterms:W3CDTF">2014-02-15T05:50:45Z</dcterms:created>
  <dcterms:modified xsi:type="dcterms:W3CDTF">2020-06-05T07:57:29Z</dcterms:modified>
</cp:coreProperties>
</file>