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8" r:id="rId10"/>
    <p:sldId id="299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此時修辦的殊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4000" dirty="0" smtClean="0">
                <a:solidFill>
                  <a:srgbClr val="FF0000"/>
                </a:solidFill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、能修辦天助萬分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徒兒修行立功一分，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上天特鴻恩，加靈光清福千分，你能修功德十分，上天即加你靈光清福萬分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亙古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未聞有此了業了愿的機會，徒等當勇猛加緊腳步進修，怎可再等待呢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此時修辦的殊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4000" dirty="0" smtClean="0">
                <a:solidFill>
                  <a:srgbClr val="FF0000"/>
                </a:solidFill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十、立愿了愿登聖域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既然發了渡化眾生的大愿，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就要始終如一，即使遇上考驗，也要心平氣和、堅持到底的完成愿立。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，感恩與愿立，是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化解苦難、消業解冤的最佳良方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，冀望吾徒，能躬行實踐道之宗旨，立愿了愿，方能榮登聖賢榜！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052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此時修辦的殊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4000" dirty="0" smtClean="0">
                <a:solidFill>
                  <a:srgbClr val="FF0000"/>
                </a:solidFill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二、此時修辦是最好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三期末劫年，道劫並降，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若能把握此行功立德的機會，則較過去青陽、紅陽時期的修行立功，要勝過萬萬倍呢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說，這是立愿了愿的良辰佳期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868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此時修辦的殊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4000" dirty="0" smtClean="0">
                <a:solidFill>
                  <a:srgbClr val="FF0000"/>
                </a:solidFill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三、了愿了業好時機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在這末後一著的最後五分鐘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，雖然共業成熟，萬物互相殘殺、爭鬥，但也正是了愿了業的好時機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進退，盛衰消長，皆在此時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，決定萬八年的昇降，也是奠定白陽大同的契機。正所謂「千鈞一髮」之際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53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此時修辦的殊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4000" dirty="0" smtClean="0">
                <a:solidFill>
                  <a:srgbClr val="FF0000"/>
                </a:solidFill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四、三分誠心十分感應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於此時際，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上天慈憫世人，只要世人肯行外功一分，上天便給他感應三分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盡心，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涵養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內德三分，上天即給他感應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十分！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323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此時修辦的殊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4000" dirty="0" smtClean="0">
                <a:solidFill>
                  <a:srgbClr val="FF0000"/>
                </a:solidFill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五、修辦道一本萬利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你能在大劫大難中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，修行立功一分，上天特開鴻恩，加你靈光清福千分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能修功德十分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，上天即加你靈光清福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615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此時修辦的殊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4000" dirty="0" smtClean="0">
                <a:solidFill>
                  <a:srgbClr val="FF0000"/>
                </a:solidFill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六、修辦良辰莫錯過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像這樣便宜的無價寶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，難得難逢啊！亙古以來，未聞有此了業了愿的好機會，徒等當勇猛加緊腳步進修，怎可再等待呢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虛度光陰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，錯過了此良辰佳期，就千古空留遺恨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了！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232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此時修辦的殊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4000" dirty="0" smtClean="0">
                <a:solidFill>
                  <a:srgbClr val="FF0000"/>
                </a:solidFill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七、藉由辦道了業障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就修道辦道的歷程而言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，唯當「辦道」，才可言曰「修道」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由此看來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，修道一事，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絕非求個己之清淨境地，而是能入塵俗而不染，猶若蓮藕生於污泥中，終不改其質地之潔白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當經由辦道了愿，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而復汝本來面目、去爾夙世業障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179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此時修辦的殊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4000" dirty="0" smtClean="0">
                <a:solidFill>
                  <a:srgbClr val="FF0000"/>
                </a:solidFill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八、濟公老師助修辦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為師沒有這個肉體，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唯有靠徒兒們的肉體，去行去辦；徒兒有心要辦，為師一定助你們一把，希望徒兒不要放棄，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切莫放棄每個眾生，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為師要靠你們的雙手，去接引、提攜尚未得度的眾生。徒兒只要用心，為師定助你們一把，愿大力就大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49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此時修辦的殊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4000" dirty="0" smtClean="0">
                <a:solidFill>
                  <a:srgbClr val="FF0000"/>
                </a:solidFill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九、我們已等六萬年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徒兒要好好把握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，這修辦道的歲月，人身的四大假合，本是虛幻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有幸，逢遇大道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，這千載難逢的機緣，徒兒可是等了六萬多年才有的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89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490</TotalTime>
  <Words>775</Words>
  <Application>Microsoft Office PowerPoint</Application>
  <PresentationFormat>如螢幕大小 (16:9)</PresentationFormat>
  <Paragraphs>51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此時修辦的殊勝  悟見講</vt:lpstr>
      <vt:lpstr>此時修辦的殊勝  悟見講</vt:lpstr>
      <vt:lpstr>此時修辦的殊勝  悟見講</vt:lpstr>
      <vt:lpstr>此時修辦的殊勝  悟見講</vt:lpstr>
      <vt:lpstr>此時修辦的殊勝  悟見講</vt:lpstr>
      <vt:lpstr>此時修辦的殊勝  悟見講</vt:lpstr>
      <vt:lpstr>此時修辦的殊勝  悟見講</vt:lpstr>
      <vt:lpstr>此時修辦的殊勝  悟見講</vt:lpstr>
      <vt:lpstr>此時修辦的殊勝  悟見講</vt:lpstr>
      <vt:lpstr>此時修辦的殊勝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209</cp:revision>
  <dcterms:created xsi:type="dcterms:W3CDTF">2014-02-15T05:50:45Z</dcterms:created>
  <dcterms:modified xsi:type="dcterms:W3CDTF">2017-10-15T06:46:49Z</dcterms:modified>
  <cp:contentStatus/>
</cp:coreProperties>
</file>